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22"/>
  </p:notesMasterIdLst>
  <p:handoutMasterIdLst>
    <p:handoutMasterId r:id="rId23"/>
  </p:handoutMasterIdLst>
  <p:sldIdLst>
    <p:sldId id="324" r:id="rId2"/>
    <p:sldId id="284" r:id="rId3"/>
    <p:sldId id="305" r:id="rId4"/>
    <p:sldId id="307" r:id="rId5"/>
    <p:sldId id="308" r:id="rId6"/>
    <p:sldId id="306" r:id="rId7"/>
    <p:sldId id="309" r:id="rId8"/>
    <p:sldId id="310" r:id="rId9"/>
    <p:sldId id="311" r:id="rId10"/>
    <p:sldId id="312" r:id="rId11"/>
    <p:sldId id="313" r:id="rId12"/>
    <p:sldId id="321" r:id="rId13"/>
    <p:sldId id="323" r:id="rId14"/>
    <p:sldId id="314" r:id="rId15"/>
    <p:sldId id="315" r:id="rId16"/>
    <p:sldId id="320" r:id="rId17"/>
    <p:sldId id="319" r:id="rId18"/>
    <p:sldId id="316" r:id="rId19"/>
    <p:sldId id="318" r:id="rId20"/>
    <p:sldId id="270"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6" autoAdjust="0"/>
    <p:restoredTop sz="94660"/>
  </p:normalViewPr>
  <p:slideViewPr>
    <p:cSldViewPr snapToGrid="0">
      <p:cViewPr varScale="1">
        <p:scale>
          <a:sx n="90" d="100"/>
          <a:sy n="90" d="100"/>
        </p:scale>
        <p:origin x="336" y="7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hyperlink" Target="https://en.wikipedia.org/wiki/File:Book3.svg" TargetMode="External"/><Relationship Id="rId4" Type="http://schemas.openxmlformats.org/officeDocument/2006/relationships/image" Target="../media/image13.svg"/><Relationship Id="rId9"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1.svg"/><Relationship Id="rId1" Type="http://schemas.openxmlformats.org/officeDocument/2006/relationships/image" Target="../media/image19.png"/><Relationship Id="rId6" Type="http://schemas.openxmlformats.org/officeDocument/2006/relationships/image" Target="../media/image15.svg"/><Relationship Id="rId5" Type="http://schemas.openxmlformats.org/officeDocument/2006/relationships/image" Target="../media/image21.png"/><Relationship Id="rId10" Type="http://schemas.openxmlformats.org/officeDocument/2006/relationships/hyperlink" Target="https://en.wikipedia.org/wiki/File:Book3.svg" TargetMode="External"/><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74D53-4E81-4027-8129-4491BA7A441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357AB72-31B7-4D6D-AD8D-5B2A06AF9935}">
      <dgm:prSet/>
      <dgm:spPr/>
      <dgm:t>
        <a:bodyPr/>
        <a:lstStyle/>
        <a:p>
          <a:r>
            <a:rPr lang="en-US" b="0" i="0"/>
            <a:t>Superior Court</a:t>
          </a:r>
          <a:endParaRPr lang="en-US"/>
        </a:p>
      </dgm:t>
    </dgm:pt>
    <dgm:pt modelId="{622EC0F9-2F04-497B-BA7D-98BB382A3742}" type="parTrans" cxnId="{3B3E0C84-CBD1-45D7-9CE8-09D9E648A850}">
      <dgm:prSet/>
      <dgm:spPr/>
      <dgm:t>
        <a:bodyPr/>
        <a:lstStyle/>
        <a:p>
          <a:endParaRPr lang="en-US"/>
        </a:p>
      </dgm:t>
    </dgm:pt>
    <dgm:pt modelId="{6B19A0FA-845D-4016-8123-01C88CB1B774}" type="sibTrans" cxnId="{3B3E0C84-CBD1-45D7-9CE8-09D9E648A850}">
      <dgm:prSet/>
      <dgm:spPr/>
      <dgm:t>
        <a:bodyPr/>
        <a:lstStyle/>
        <a:p>
          <a:endParaRPr lang="en-US"/>
        </a:p>
      </dgm:t>
    </dgm:pt>
    <dgm:pt modelId="{90D249E4-D8BC-4535-BB7A-330FEF570192}">
      <dgm:prSet/>
      <dgm:spPr/>
      <dgm:t>
        <a:bodyPr/>
        <a:lstStyle/>
        <a:p>
          <a:r>
            <a:rPr lang="en-US" b="0" i="0"/>
            <a:t>State Court</a:t>
          </a:r>
          <a:endParaRPr lang="en-US"/>
        </a:p>
      </dgm:t>
    </dgm:pt>
    <dgm:pt modelId="{15195ADF-C93D-4E72-9341-C7B9082D2F61}" type="parTrans" cxnId="{2D58AFD2-6F2A-4075-AB46-A468EDA8E21A}">
      <dgm:prSet/>
      <dgm:spPr/>
      <dgm:t>
        <a:bodyPr/>
        <a:lstStyle/>
        <a:p>
          <a:endParaRPr lang="en-US"/>
        </a:p>
      </dgm:t>
    </dgm:pt>
    <dgm:pt modelId="{135EA754-971B-4ECF-BC6E-A783C0168EE1}" type="sibTrans" cxnId="{2D58AFD2-6F2A-4075-AB46-A468EDA8E21A}">
      <dgm:prSet/>
      <dgm:spPr/>
      <dgm:t>
        <a:bodyPr/>
        <a:lstStyle/>
        <a:p>
          <a:endParaRPr lang="en-US"/>
        </a:p>
      </dgm:t>
    </dgm:pt>
    <dgm:pt modelId="{52265161-2421-4357-A401-8716BAE83A62}">
      <dgm:prSet/>
      <dgm:spPr/>
      <dgm:t>
        <a:bodyPr/>
        <a:lstStyle/>
        <a:p>
          <a:r>
            <a:rPr lang="en-US" b="0" i="0"/>
            <a:t>Magistrate Court</a:t>
          </a:r>
          <a:endParaRPr lang="en-US"/>
        </a:p>
      </dgm:t>
    </dgm:pt>
    <dgm:pt modelId="{7D44B970-2D77-46DA-983A-98870F437400}" type="parTrans" cxnId="{699C6283-D013-4652-8504-1C93F162E372}">
      <dgm:prSet/>
      <dgm:spPr/>
      <dgm:t>
        <a:bodyPr/>
        <a:lstStyle/>
        <a:p>
          <a:endParaRPr lang="en-US"/>
        </a:p>
      </dgm:t>
    </dgm:pt>
    <dgm:pt modelId="{BC06E987-1FAB-4503-8C03-EDB16F859248}" type="sibTrans" cxnId="{699C6283-D013-4652-8504-1C93F162E372}">
      <dgm:prSet/>
      <dgm:spPr/>
      <dgm:t>
        <a:bodyPr/>
        <a:lstStyle/>
        <a:p>
          <a:endParaRPr lang="en-US"/>
        </a:p>
      </dgm:t>
    </dgm:pt>
    <dgm:pt modelId="{0BF5EFE4-1163-4EC1-A118-0B662137A4D2}">
      <dgm:prSet/>
      <dgm:spPr/>
      <dgm:t>
        <a:bodyPr/>
        <a:lstStyle/>
        <a:p>
          <a:r>
            <a:rPr lang="en-US" b="0" i="0"/>
            <a:t>Recorders Court</a:t>
          </a:r>
          <a:endParaRPr lang="en-US"/>
        </a:p>
      </dgm:t>
    </dgm:pt>
    <dgm:pt modelId="{33BA9470-1208-491D-AE78-84D54B76039B}" type="parTrans" cxnId="{FA7FCEF6-C242-430A-B3F1-8F990D667880}">
      <dgm:prSet/>
      <dgm:spPr/>
      <dgm:t>
        <a:bodyPr/>
        <a:lstStyle/>
        <a:p>
          <a:endParaRPr lang="en-US"/>
        </a:p>
      </dgm:t>
    </dgm:pt>
    <dgm:pt modelId="{123D4508-389F-46DE-BD59-F6392F456CEB}" type="sibTrans" cxnId="{FA7FCEF6-C242-430A-B3F1-8F990D667880}">
      <dgm:prSet/>
      <dgm:spPr/>
      <dgm:t>
        <a:bodyPr/>
        <a:lstStyle/>
        <a:p>
          <a:endParaRPr lang="en-US"/>
        </a:p>
      </dgm:t>
    </dgm:pt>
    <dgm:pt modelId="{C28D2C86-9FF7-4DA4-AA87-64946192A403}">
      <dgm:prSet/>
      <dgm:spPr/>
      <dgm:t>
        <a:bodyPr/>
        <a:lstStyle/>
        <a:p>
          <a:r>
            <a:rPr lang="en-US" b="0" i="0"/>
            <a:t>Probate Court</a:t>
          </a:r>
          <a:endParaRPr lang="en-US"/>
        </a:p>
      </dgm:t>
    </dgm:pt>
    <dgm:pt modelId="{25D27760-28D8-4C8E-B184-10B2A2758512}" type="parTrans" cxnId="{F01D044F-CBC6-47E7-8C31-BF171065A361}">
      <dgm:prSet/>
      <dgm:spPr/>
      <dgm:t>
        <a:bodyPr/>
        <a:lstStyle/>
        <a:p>
          <a:endParaRPr lang="en-US"/>
        </a:p>
      </dgm:t>
    </dgm:pt>
    <dgm:pt modelId="{D1F17615-BDA1-4522-9290-8B121AB993C8}" type="sibTrans" cxnId="{F01D044F-CBC6-47E7-8C31-BF171065A361}">
      <dgm:prSet/>
      <dgm:spPr/>
      <dgm:t>
        <a:bodyPr/>
        <a:lstStyle/>
        <a:p>
          <a:endParaRPr lang="en-US"/>
        </a:p>
      </dgm:t>
    </dgm:pt>
    <dgm:pt modelId="{70FED836-8E9E-49AB-998C-07E3CA7C27DF}">
      <dgm:prSet/>
      <dgm:spPr/>
      <dgm:t>
        <a:bodyPr/>
        <a:lstStyle/>
        <a:p>
          <a:r>
            <a:rPr lang="en-US" b="0" i="0"/>
            <a:t>Juvenile Court</a:t>
          </a:r>
          <a:endParaRPr lang="en-US"/>
        </a:p>
      </dgm:t>
    </dgm:pt>
    <dgm:pt modelId="{302D4417-DC9E-4B66-B6A9-DC627D04D2F7}" type="parTrans" cxnId="{81C4C63D-4917-4E16-A992-A2DA40EED299}">
      <dgm:prSet/>
      <dgm:spPr/>
      <dgm:t>
        <a:bodyPr/>
        <a:lstStyle/>
        <a:p>
          <a:endParaRPr lang="en-US"/>
        </a:p>
      </dgm:t>
    </dgm:pt>
    <dgm:pt modelId="{14745C70-89B3-45A8-9062-D2A2CBB0467E}" type="sibTrans" cxnId="{81C4C63D-4917-4E16-A992-A2DA40EED299}">
      <dgm:prSet/>
      <dgm:spPr/>
      <dgm:t>
        <a:bodyPr/>
        <a:lstStyle/>
        <a:p>
          <a:endParaRPr lang="en-US"/>
        </a:p>
      </dgm:t>
    </dgm:pt>
    <dgm:pt modelId="{EF5976FC-E3B3-4E03-A4A4-674989D4A012}" type="pres">
      <dgm:prSet presAssocID="{E8674D53-4E81-4027-8129-4491BA7A441F}" presName="hierChild1" presStyleCnt="0">
        <dgm:presLayoutVars>
          <dgm:chPref val="1"/>
          <dgm:dir/>
          <dgm:animOne val="branch"/>
          <dgm:animLvl val="lvl"/>
          <dgm:resizeHandles/>
        </dgm:presLayoutVars>
      </dgm:prSet>
      <dgm:spPr/>
    </dgm:pt>
    <dgm:pt modelId="{5B2118D5-453B-4C15-8576-DA9DBAED719D}" type="pres">
      <dgm:prSet presAssocID="{5357AB72-31B7-4D6D-AD8D-5B2A06AF9935}" presName="hierRoot1" presStyleCnt="0"/>
      <dgm:spPr/>
    </dgm:pt>
    <dgm:pt modelId="{8245A294-6554-4850-A82E-BBC6D2BF3F7B}" type="pres">
      <dgm:prSet presAssocID="{5357AB72-31B7-4D6D-AD8D-5B2A06AF9935}" presName="composite" presStyleCnt="0"/>
      <dgm:spPr/>
    </dgm:pt>
    <dgm:pt modelId="{E41CEABB-BD42-4E67-AD01-42C8280091F5}" type="pres">
      <dgm:prSet presAssocID="{5357AB72-31B7-4D6D-AD8D-5B2A06AF9935}" presName="background" presStyleLbl="node0" presStyleIdx="0" presStyleCnt="6"/>
      <dgm:spPr/>
    </dgm:pt>
    <dgm:pt modelId="{BEE1F17B-996F-452A-9519-F4EFE16BD951}" type="pres">
      <dgm:prSet presAssocID="{5357AB72-31B7-4D6D-AD8D-5B2A06AF9935}" presName="text" presStyleLbl="fgAcc0" presStyleIdx="0" presStyleCnt="6">
        <dgm:presLayoutVars>
          <dgm:chPref val="3"/>
        </dgm:presLayoutVars>
      </dgm:prSet>
      <dgm:spPr/>
    </dgm:pt>
    <dgm:pt modelId="{41CBE5F2-4D64-4E15-81DD-D4AD7D48B84D}" type="pres">
      <dgm:prSet presAssocID="{5357AB72-31B7-4D6D-AD8D-5B2A06AF9935}" presName="hierChild2" presStyleCnt="0"/>
      <dgm:spPr/>
    </dgm:pt>
    <dgm:pt modelId="{6C25DBC8-845A-4027-B934-3FAE1C1ACE01}" type="pres">
      <dgm:prSet presAssocID="{90D249E4-D8BC-4535-BB7A-330FEF570192}" presName="hierRoot1" presStyleCnt="0"/>
      <dgm:spPr/>
    </dgm:pt>
    <dgm:pt modelId="{A97D72E7-2A85-4A31-ADDF-8ECB5BD07E90}" type="pres">
      <dgm:prSet presAssocID="{90D249E4-D8BC-4535-BB7A-330FEF570192}" presName="composite" presStyleCnt="0"/>
      <dgm:spPr/>
    </dgm:pt>
    <dgm:pt modelId="{FA6457C4-5AAB-478B-900A-59D54EB194BE}" type="pres">
      <dgm:prSet presAssocID="{90D249E4-D8BC-4535-BB7A-330FEF570192}" presName="background" presStyleLbl="node0" presStyleIdx="1" presStyleCnt="6"/>
      <dgm:spPr/>
    </dgm:pt>
    <dgm:pt modelId="{4140A1AE-D8A8-4ED0-8CF8-01FE66C69F1D}" type="pres">
      <dgm:prSet presAssocID="{90D249E4-D8BC-4535-BB7A-330FEF570192}" presName="text" presStyleLbl="fgAcc0" presStyleIdx="1" presStyleCnt="6">
        <dgm:presLayoutVars>
          <dgm:chPref val="3"/>
        </dgm:presLayoutVars>
      </dgm:prSet>
      <dgm:spPr/>
    </dgm:pt>
    <dgm:pt modelId="{23618A5F-0464-419C-AE3A-F009128179E1}" type="pres">
      <dgm:prSet presAssocID="{90D249E4-D8BC-4535-BB7A-330FEF570192}" presName="hierChild2" presStyleCnt="0"/>
      <dgm:spPr/>
    </dgm:pt>
    <dgm:pt modelId="{37AEA5FB-7B9E-487D-8A7F-FD795BEE1A97}" type="pres">
      <dgm:prSet presAssocID="{52265161-2421-4357-A401-8716BAE83A62}" presName="hierRoot1" presStyleCnt="0"/>
      <dgm:spPr/>
    </dgm:pt>
    <dgm:pt modelId="{077925B2-66AC-4708-ACF5-13680BA6A2EE}" type="pres">
      <dgm:prSet presAssocID="{52265161-2421-4357-A401-8716BAE83A62}" presName="composite" presStyleCnt="0"/>
      <dgm:spPr/>
    </dgm:pt>
    <dgm:pt modelId="{347C375D-AC94-48EF-8EA3-C27CD403BB9E}" type="pres">
      <dgm:prSet presAssocID="{52265161-2421-4357-A401-8716BAE83A62}" presName="background" presStyleLbl="node0" presStyleIdx="2" presStyleCnt="6"/>
      <dgm:spPr/>
    </dgm:pt>
    <dgm:pt modelId="{B5796B38-BB5D-44DA-B555-69DDD57C945A}" type="pres">
      <dgm:prSet presAssocID="{52265161-2421-4357-A401-8716BAE83A62}" presName="text" presStyleLbl="fgAcc0" presStyleIdx="2" presStyleCnt="6">
        <dgm:presLayoutVars>
          <dgm:chPref val="3"/>
        </dgm:presLayoutVars>
      </dgm:prSet>
      <dgm:spPr/>
    </dgm:pt>
    <dgm:pt modelId="{8C2916D0-D9D8-41A4-B94B-1B15DDC77F5B}" type="pres">
      <dgm:prSet presAssocID="{52265161-2421-4357-A401-8716BAE83A62}" presName="hierChild2" presStyleCnt="0"/>
      <dgm:spPr/>
    </dgm:pt>
    <dgm:pt modelId="{2611A2F8-A698-4253-BD0B-E4AA881EF94A}" type="pres">
      <dgm:prSet presAssocID="{0BF5EFE4-1163-4EC1-A118-0B662137A4D2}" presName="hierRoot1" presStyleCnt="0"/>
      <dgm:spPr/>
    </dgm:pt>
    <dgm:pt modelId="{0B3B4396-A2B2-4D85-A767-41F759020E4D}" type="pres">
      <dgm:prSet presAssocID="{0BF5EFE4-1163-4EC1-A118-0B662137A4D2}" presName="composite" presStyleCnt="0"/>
      <dgm:spPr/>
    </dgm:pt>
    <dgm:pt modelId="{5AF862A3-4C58-44CB-BE35-8CA0D85D98BD}" type="pres">
      <dgm:prSet presAssocID="{0BF5EFE4-1163-4EC1-A118-0B662137A4D2}" presName="background" presStyleLbl="node0" presStyleIdx="3" presStyleCnt="6"/>
      <dgm:spPr/>
    </dgm:pt>
    <dgm:pt modelId="{09E969D2-D64C-4DA8-91C0-9D816A4D4583}" type="pres">
      <dgm:prSet presAssocID="{0BF5EFE4-1163-4EC1-A118-0B662137A4D2}" presName="text" presStyleLbl="fgAcc0" presStyleIdx="3" presStyleCnt="6">
        <dgm:presLayoutVars>
          <dgm:chPref val="3"/>
        </dgm:presLayoutVars>
      </dgm:prSet>
      <dgm:spPr/>
    </dgm:pt>
    <dgm:pt modelId="{9BD15ED0-25D3-4BB4-8992-1B4D93524060}" type="pres">
      <dgm:prSet presAssocID="{0BF5EFE4-1163-4EC1-A118-0B662137A4D2}" presName="hierChild2" presStyleCnt="0"/>
      <dgm:spPr/>
    </dgm:pt>
    <dgm:pt modelId="{89777A06-AC68-4233-B0BA-098DA917CD51}" type="pres">
      <dgm:prSet presAssocID="{C28D2C86-9FF7-4DA4-AA87-64946192A403}" presName="hierRoot1" presStyleCnt="0"/>
      <dgm:spPr/>
    </dgm:pt>
    <dgm:pt modelId="{79178DE6-F722-4F52-991B-4ABFE16EDAA7}" type="pres">
      <dgm:prSet presAssocID="{C28D2C86-9FF7-4DA4-AA87-64946192A403}" presName="composite" presStyleCnt="0"/>
      <dgm:spPr/>
    </dgm:pt>
    <dgm:pt modelId="{DC586AF3-E323-411B-8CE0-289EFBDA9194}" type="pres">
      <dgm:prSet presAssocID="{C28D2C86-9FF7-4DA4-AA87-64946192A403}" presName="background" presStyleLbl="node0" presStyleIdx="4" presStyleCnt="6"/>
      <dgm:spPr/>
    </dgm:pt>
    <dgm:pt modelId="{6C97B76A-6D5A-49C4-AD28-B3FEA78E4D99}" type="pres">
      <dgm:prSet presAssocID="{C28D2C86-9FF7-4DA4-AA87-64946192A403}" presName="text" presStyleLbl="fgAcc0" presStyleIdx="4" presStyleCnt="6">
        <dgm:presLayoutVars>
          <dgm:chPref val="3"/>
        </dgm:presLayoutVars>
      </dgm:prSet>
      <dgm:spPr/>
    </dgm:pt>
    <dgm:pt modelId="{9D504CFB-A3AB-490F-9D3A-B6947A80AC7C}" type="pres">
      <dgm:prSet presAssocID="{C28D2C86-9FF7-4DA4-AA87-64946192A403}" presName="hierChild2" presStyleCnt="0"/>
      <dgm:spPr/>
    </dgm:pt>
    <dgm:pt modelId="{10EDB090-6780-4347-92A0-6F2DC1B2D465}" type="pres">
      <dgm:prSet presAssocID="{70FED836-8E9E-49AB-998C-07E3CA7C27DF}" presName="hierRoot1" presStyleCnt="0"/>
      <dgm:spPr/>
    </dgm:pt>
    <dgm:pt modelId="{78D483BB-5373-4416-A877-AC722DECDED1}" type="pres">
      <dgm:prSet presAssocID="{70FED836-8E9E-49AB-998C-07E3CA7C27DF}" presName="composite" presStyleCnt="0"/>
      <dgm:spPr/>
    </dgm:pt>
    <dgm:pt modelId="{5B66E834-B3F3-46DD-B3D5-2B76F905CA53}" type="pres">
      <dgm:prSet presAssocID="{70FED836-8E9E-49AB-998C-07E3CA7C27DF}" presName="background" presStyleLbl="node0" presStyleIdx="5" presStyleCnt="6"/>
      <dgm:spPr/>
    </dgm:pt>
    <dgm:pt modelId="{D392A2BB-C204-48C7-B821-DFF8FD040B57}" type="pres">
      <dgm:prSet presAssocID="{70FED836-8E9E-49AB-998C-07E3CA7C27DF}" presName="text" presStyleLbl="fgAcc0" presStyleIdx="5" presStyleCnt="6">
        <dgm:presLayoutVars>
          <dgm:chPref val="3"/>
        </dgm:presLayoutVars>
      </dgm:prSet>
      <dgm:spPr/>
    </dgm:pt>
    <dgm:pt modelId="{B0321D5B-FBD8-4BFA-BDBF-1A11CA5DE559}" type="pres">
      <dgm:prSet presAssocID="{70FED836-8E9E-49AB-998C-07E3CA7C27DF}" presName="hierChild2" presStyleCnt="0"/>
      <dgm:spPr/>
    </dgm:pt>
  </dgm:ptLst>
  <dgm:cxnLst>
    <dgm:cxn modelId="{F79F8503-5F29-4D10-BFBA-CAE3D9823C0B}" type="presOf" srcId="{C28D2C86-9FF7-4DA4-AA87-64946192A403}" destId="{6C97B76A-6D5A-49C4-AD28-B3FEA78E4D99}" srcOrd="0" destOrd="0" presId="urn:microsoft.com/office/officeart/2005/8/layout/hierarchy1"/>
    <dgm:cxn modelId="{49E2D80B-1CD4-4853-9390-F0F371132351}" type="presOf" srcId="{5357AB72-31B7-4D6D-AD8D-5B2A06AF9935}" destId="{BEE1F17B-996F-452A-9519-F4EFE16BD951}" srcOrd="0" destOrd="0" presId="urn:microsoft.com/office/officeart/2005/8/layout/hierarchy1"/>
    <dgm:cxn modelId="{81C4C63D-4917-4E16-A992-A2DA40EED299}" srcId="{E8674D53-4E81-4027-8129-4491BA7A441F}" destId="{70FED836-8E9E-49AB-998C-07E3CA7C27DF}" srcOrd="5" destOrd="0" parTransId="{302D4417-DC9E-4B66-B6A9-DC627D04D2F7}" sibTransId="{14745C70-89B3-45A8-9062-D2A2CBB0467E}"/>
    <dgm:cxn modelId="{B90A4865-E4C0-4BAB-AD9C-D2C41D9A968C}" type="presOf" srcId="{0BF5EFE4-1163-4EC1-A118-0B662137A4D2}" destId="{09E969D2-D64C-4DA8-91C0-9D816A4D4583}" srcOrd="0" destOrd="0" presId="urn:microsoft.com/office/officeart/2005/8/layout/hierarchy1"/>
    <dgm:cxn modelId="{F01D044F-CBC6-47E7-8C31-BF171065A361}" srcId="{E8674D53-4E81-4027-8129-4491BA7A441F}" destId="{C28D2C86-9FF7-4DA4-AA87-64946192A403}" srcOrd="4" destOrd="0" parTransId="{25D27760-28D8-4C8E-B184-10B2A2758512}" sibTransId="{D1F17615-BDA1-4522-9290-8B121AB993C8}"/>
    <dgm:cxn modelId="{699C6283-D013-4652-8504-1C93F162E372}" srcId="{E8674D53-4E81-4027-8129-4491BA7A441F}" destId="{52265161-2421-4357-A401-8716BAE83A62}" srcOrd="2" destOrd="0" parTransId="{7D44B970-2D77-46DA-983A-98870F437400}" sibTransId="{BC06E987-1FAB-4503-8C03-EDB16F859248}"/>
    <dgm:cxn modelId="{3B3E0C84-CBD1-45D7-9CE8-09D9E648A850}" srcId="{E8674D53-4E81-4027-8129-4491BA7A441F}" destId="{5357AB72-31B7-4D6D-AD8D-5B2A06AF9935}" srcOrd="0" destOrd="0" parTransId="{622EC0F9-2F04-497B-BA7D-98BB382A3742}" sibTransId="{6B19A0FA-845D-4016-8123-01C88CB1B774}"/>
    <dgm:cxn modelId="{16E7678A-E50D-45DD-9248-E9A821764C02}" type="presOf" srcId="{70FED836-8E9E-49AB-998C-07E3CA7C27DF}" destId="{D392A2BB-C204-48C7-B821-DFF8FD040B57}" srcOrd="0" destOrd="0" presId="urn:microsoft.com/office/officeart/2005/8/layout/hierarchy1"/>
    <dgm:cxn modelId="{2D58AFD2-6F2A-4075-AB46-A468EDA8E21A}" srcId="{E8674D53-4E81-4027-8129-4491BA7A441F}" destId="{90D249E4-D8BC-4535-BB7A-330FEF570192}" srcOrd="1" destOrd="0" parTransId="{15195ADF-C93D-4E72-9341-C7B9082D2F61}" sibTransId="{135EA754-971B-4ECF-BC6E-A783C0168EE1}"/>
    <dgm:cxn modelId="{88440DD3-C527-44E3-A1D8-E7E423F1691C}" type="presOf" srcId="{E8674D53-4E81-4027-8129-4491BA7A441F}" destId="{EF5976FC-E3B3-4E03-A4A4-674989D4A012}" srcOrd="0" destOrd="0" presId="urn:microsoft.com/office/officeart/2005/8/layout/hierarchy1"/>
    <dgm:cxn modelId="{889EA0E1-A052-4F1A-812F-A16A9CA2DB40}" type="presOf" srcId="{90D249E4-D8BC-4535-BB7A-330FEF570192}" destId="{4140A1AE-D8A8-4ED0-8CF8-01FE66C69F1D}" srcOrd="0" destOrd="0" presId="urn:microsoft.com/office/officeart/2005/8/layout/hierarchy1"/>
    <dgm:cxn modelId="{FA7FCEF6-C242-430A-B3F1-8F990D667880}" srcId="{E8674D53-4E81-4027-8129-4491BA7A441F}" destId="{0BF5EFE4-1163-4EC1-A118-0B662137A4D2}" srcOrd="3" destOrd="0" parTransId="{33BA9470-1208-491D-AE78-84D54B76039B}" sibTransId="{123D4508-389F-46DE-BD59-F6392F456CEB}"/>
    <dgm:cxn modelId="{3A1033FF-2633-462B-AAF2-6E1B0726C83D}" type="presOf" srcId="{52265161-2421-4357-A401-8716BAE83A62}" destId="{B5796B38-BB5D-44DA-B555-69DDD57C945A}" srcOrd="0" destOrd="0" presId="urn:microsoft.com/office/officeart/2005/8/layout/hierarchy1"/>
    <dgm:cxn modelId="{A0EECF63-81E0-4177-9E44-7F95E7197340}" type="presParOf" srcId="{EF5976FC-E3B3-4E03-A4A4-674989D4A012}" destId="{5B2118D5-453B-4C15-8576-DA9DBAED719D}" srcOrd="0" destOrd="0" presId="urn:microsoft.com/office/officeart/2005/8/layout/hierarchy1"/>
    <dgm:cxn modelId="{3B919BC6-CFD9-4A07-AB16-C2C1FFFDD076}" type="presParOf" srcId="{5B2118D5-453B-4C15-8576-DA9DBAED719D}" destId="{8245A294-6554-4850-A82E-BBC6D2BF3F7B}" srcOrd="0" destOrd="0" presId="urn:microsoft.com/office/officeart/2005/8/layout/hierarchy1"/>
    <dgm:cxn modelId="{FA6EEAAC-7BE6-4841-BB24-3B86B391800E}" type="presParOf" srcId="{8245A294-6554-4850-A82E-BBC6D2BF3F7B}" destId="{E41CEABB-BD42-4E67-AD01-42C8280091F5}" srcOrd="0" destOrd="0" presId="urn:microsoft.com/office/officeart/2005/8/layout/hierarchy1"/>
    <dgm:cxn modelId="{2BF62B67-01CA-4A0B-B2C6-48282EE3D194}" type="presParOf" srcId="{8245A294-6554-4850-A82E-BBC6D2BF3F7B}" destId="{BEE1F17B-996F-452A-9519-F4EFE16BD951}" srcOrd="1" destOrd="0" presId="urn:microsoft.com/office/officeart/2005/8/layout/hierarchy1"/>
    <dgm:cxn modelId="{0679ABF3-6976-4C19-930D-E1CC871C3702}" type="presParOf" srcId="{5B2118D5-453B-4C15-8576-DA9DBAED719D}" destId="{41CBE5F2-4D64-4E15-81DD-D4AD7D48B84D}" srcOrd="1" destOrd="0" presId="urn:microsoft.com/office/officeart/2005/8/layout/hierarchy1"/>
    <dgm:cxn modelId="{7EA6CE13-6105-4B82-A758-BFF174AEBA1A}" type="presParOf" srcId="{EF5976FC-E3B3-4E03-A4A4-674989D4A012}" destId="{6C25DBC8-845A-4027-B934-3FAE1C1ACE01}" srcOrd="1" destOrd="0" presId="urn:microsoft.com/office/officeart/2005/8/layout/hierarchy1"/>
    <dgm:cxn modelId="{69B6665A-AE67-4BC9-B1E2-ED91AF56A597}" type="presParOf" srcId="{6C25DBC8-845A-4027-B934-3FAE1C1ACE01}" destId="{A97D72E7-2A85-4A31-ADDF-8ECB5BD07E90}" srcOrd="0" destOrd="0" presId="urn:microsoft.com/office/officeart/2005/8/layout/hierarchy1"/>
    <dgm:cxn modelId="{B9097E12-5EB4-4B82-B7D6-F916E7656801}" type="presParOf" srcId="{A97D72E7-2A85-4A31-ADDF-8ECB5BD07E90}" destId="{FA6457C4-5AAB-478B-900A-59D54EB194BE}" srcOrd="0" destOrd="0" presId="urn:microsoft.com/office/officeart/2005/8/layout/hierarchy1"/>
    <dgm:cxn modelId="{3DD6748B-1FB6-4A09-9913-9F7143486F92}" type="presParOf" srcId="{A97D72E7-2A85-4A31-ADDF-8ECB5BD07E90}" destId="{4140A1AE-D8A8-4ED0-8CF8-01FE66C69F1D}" srcOrd="1" destOrd="0" presId="urn:microsoft.com/office/officeart/2005/8/layout/hierarchy1"/>
    <dgm:cxn modelId="{463D4E4E-185D-4958-8631-A443C9EE4BB1}" type="presParOf" srcId="{6C25DBC8-845A-4027-B934-3FAE1C1ACE01}" destId="{23618A5F-0464-419C-AE3A-F009128179E1}" srcOrd="1" destOrd="0" presId="urn:microsoft.com/office/officeart/2005/8/layout/hierarchy1"/>
    <dgm:cxn modelId="{F1CA566A-16E4-48A4-B6E2-AC58683A0CD6}" type="presParOf" srcId="{EF5976FC-E3B3-4E03-A4A4-674989D4A012}" destId="{37AEA5FB-7B9E-487D-8A7F-FD795BEE1A97}" srcOrd="2" destOrd="0" presId="urn:microsoft.com/office/officeart/2005/8/layout/hierarchy1"/>
    <dgm:cxn modelId="{C10FECCA-BB9F-4570-AF47-C41408A040C7}" type="presParOf" srcId="{37AEA5FB-7B9E-487D-8A7F-FD795BEE1A97}" destId="{077925B2-66AC-4708-ACF5-13680BA6A2EE}" srcOrd="0" destOrd="0" presId="urn:microsoft.com/office/officeart/2005/8/layout/hierarchy1"/>
    <dgm:cxn modelId="{F40E89F9-6EC1-44B2-9B2B-A7A53FC7DF50}" type="presParOf" srcId="{077925B2-66AC-4708-ACF5-13680BA6A2EE}" destId="{347C375D-AC94-48EF-8EA3-C27CD403BB9E}" srcOrd="0" destOrd="0" presId="urn:microsoft.com/office/officeart/2005/8/layout/hierarchy1"/>
    <dgm:cxn modelId="{74F19DB4-DAEC-4738-A847-835500EAB1BA}" type="presParOf" srcId="{077925B2-66AC-4708-ACF5-13680BA6A2EE}" destId="{B5796B38-BB5D-44DA-B555-69DDD57C945A}" srcOrd="1" destOrd="0" presId="urn:microsoft.com/office/officeart/2005/8/layout/hierarchy1"/>
    <dgm:cxn modelId="{71602421-AE6F-46EF-A10A-A34A348FB8AE}" type="presParOf" srcId="{37AEA5FB-7B9E-487D-8A7F-FD795BEE1A97}" destId="{8C2916D0-D9D8-41A4-B94B-1B15DDC77F5B}" srcOrd="1" destOrd="0" presId="urn:microsoft.com/office/officeart/2005/8/layout/hierarchy1"/>
    <dgm:cxn modelId="{7663E8A7-B6DB-4FB2-9E26-CFF0ABFC1FC9}" type="presParOf" srcId="{EF5976FC-E3B3-4E03-A4A4-674989D4A012}" destId="{2611A2F8-A698-4253-BD0B-E4AA881EF94A}" srcOrd="3" destOrd="0" presId="urn:microsoft.com/office/officeart/2005/8/layout/hierarchy1"/>
    <dgm:cxn modelId="{28D0E7FC-A928-4F4F-8E4F-80B06777BE9D}" type="presParOf" srcId="{2611A2F8-A698-4253-BD0B-E4AA881EF94A}" destId="{0B3B4396-A2B2-4D85-A767-41F759020E4D}" srcOrd="0" destOrd="0" presId="urn:microsoft.com/office/officeart/2005/8/layout/hierarchy1"/>
    <dgm:cxn modelId="{A4F5FCEA-EF54-4EE8-8DD7-2ED2B5E69321}" type="presParOf" srcId="{0B3B4396-A2B2-4D85-A767-41F759020E4D}" destId="{5AF862A3-4C58-44CB-BE35-8CA0D85D98BD}" srcOrd="0" destOrd="0" presId="urn:microsoft.com/office/officeart/2005/8/layout/hierarchy1"/>
    <dgm:cxn modelId="{224359A0-F95E-4835-9C28-781789A05D6C}" type="presParOf" srcId="{0B3B4396-A2B2-4D85-A767-41F759020E4D}" destId="{09E969D2-D64C-4DA8-91C0-9D816A4D4583}" srcOrd="1" destOrd="0" presId="urn:microsoft.com/office/officeart/2005/8/layout/hierarchy1"/>
    <dgm:cxn modelId="{15C714C8-4ED6-48C6-9331-C15A39E84490}" type="presParOf" srcId="{2611A2F8-A698-4253-BD0B-E4AA881EF94A}" destId="{9BD15ED0-25D3-4BB4-8992-1B4D93524060}" srcOrd="1" destOrd="0" presId="urn:microsoft.com/office/officeart/2005/8/layout/hierarchy1"/>
    <dgm:cxn modelId="{AAB441EC-6DAF-47D8-9C05-234A3B3D85C2}" type="presParOf" srcId="{EF5976FC-E3B3-4E03-A4A4-674989D4A012}" destId="{89777A06-AC68-4233-B0BA-098DA917CD51}" srcOrd="4" destOrd="0" presId="urn:microsoft.com/office/officeart/2005/8/layout/hierarchy1"/>
    <dgm:cxn modelId="{867BA141-9A99-4301-9673-F15D2C26ABD3}" type="presParOf" srcId="{89777A06-AC68-4233-B0BA-098DA917CD51}" destId="{79178DE6-F722-4F52-991B-4ABFE16EDAA7}" srcOrd="0" destOrd="0" presId="urn:microsoft.com/office/officeart/2005/8/layout/hierarchy1"/>
    <dgm:cxn modelId="{C466A2B9-BA1C-4870-BDC4-421A335C2431}" type="presParOf" srcId="{79178DE6-F722-4F52-991B-4ABFE16EDAA7}" destId="{DC586AF3-E323-411B-8CE0-289EFBDA9194}" srcOrd="0" destOrd="0" presId="urn:microsoft.com/office/officeart/2005/8/layout/hierarchy1"/>
    <dgm:cxn modelId="{9667FCA5-EABD-42D1-905B-6767F75ED086}" type="presParOf" srcId="{79178DE6-F722-4F52-991B-4ABFE16EDAA7}" destId="{6C97B76A-6D5A-49C4-AD28-B3FEA78E4D99}" srcOrd="1" destOrd="0" presId="urn:microsoft.com/office/officeart/2005/8/layout/hierarchy1"/>
    <dgm:cxn modelId="{8F46C4BB-A04B-4E06-9E7B-2DBDC85EAC0E}" type="presParOf" srcId="{89777A06-AC68-4233-B0BA-098DA917CD51}" destId="{9D504CFB-A3AB-490F-9D3A-B6947A80AC7C}" srcOrd="1" destOrd="0" presId="urn:microsoft.com/office/officeart/2005/8/layout/hierarchy1"/>
    <dgm:cxn modelId="{9019B8CA-F569-4AFE-A615-4DC7CD565502}" type="presParOf" srcId="{EF5976FC-E3B3-4E03-A4A4-674989D4A012}" destId="{10EDB090-6780-4347-92A0-6F2DC1B2D465}" srcOrd="5" destOrd="0" presId="urn:microsoft.com/office/officeart/2005/8/layout/hierarchy1"/>
    <dgm:cxn modelId="{8C2092A0-DFF0-44F7-8839-5ED73FD374FD}" type="presParOf" srcId="{10EDB090-6780-4347-92A0-6F2DC1B2D465}" destId="{78D483BB-5373-4416-A877-AC722DECDED1}" srcOrd="0" destOrd="0" presId="urn:microsoft.com/office/officeart/2005/8/layout/hierarchy1"/>
    <dgm:cxn modelId="{82A2711B-CAD1-4738-A9CF-E8584F69D0E8}" type="presParOf" srcId="{78D483BB-5373-4416-A877-AC722DECDED1}" destId="{5B66E834-B3F3-46DD-B3D5-2B76F905CA53}" srcOrd="0" destOrd="0" presId="urn:microsoft.com/office/officeart/2005/8/layout/hierarchy1"/>
    <dgm:cxn modelId="{C081144D-7EC0-4930-AA4B-706A8A9E133E}" type="presParOf" srcId="{78D483BB-5373-4416-A877-AC722DECDED1}" destId="{D392A2BB-C204-48C7-B821-DFF8FD040B57}" srcOrd="1" destOrd="0" presId="urn:microsoft.com/office/officeart/2005/8/layout/hierarchy1"/>
    <dgm:cxn modelId="{A23A698E-632F-42CC-9385-C61532F1D097}" type="presParOf" srcId="{10EDB090-6780-4347-92A0-6F2DC1B2D465}" destId="{B0321D5B-FBD8-4BFA-BDBF-1A11CA5DE55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8FF2B-9664-4C3C-B00E-E4E8DE1D6F5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E135C25D-CA1C-421E-91BD-C34AE86203C1}">
      <dgm:prSet/>
      <dgm:spPr/>
      <dgm:t>
        <a:bodyPr/>
        <a:lstStyle/>
        <a:p>
          <a:r>
            <a:rPr lang="en-US" b="0" i="0" dirty="0"/>
            <a:t>Traffic Citations</a:t>
          </a:r>
          <a:endParaRPr lang="en-US" dirty="0"/>
        </a:p>
      </dgm:t>
    </dgm:pt>
    <dgm:pt modelId="{9B484B7E-8F70-4B29-B777-273CFA825AFD}" type="parTrans" cxnId="{BA3CEC59-000F-45A8-8FC9-2422425B327F}">
      <dgm:prSet/>
      <dgm:spPr/>
      <dgm:t>
        <a:bodyPr/>
        <a:lstStyle/>
        <a:p>
          <a:endParaRPr lang="en-US"/>
        </a:p>
      </dgm:t>
    </dgm:pt>
    <dgm:pt modelId="{D1D97E67-5DD2-4431-A568-0C750987F329}" type="sibTrans" cxnId="{BA3CEC59-000F-45A8-8FC9-2422425B327F}">
      <dgm:prSet/>
      <dgm:spPr/>
      <dgm:t>
        <a:bodyPr/>
        <a:lstStyle/>
        <a:p>
          <a:endParaRPr lang="en-US"/>
        </a:p>
      </dgm:t>
    </dgm:pt>
    <dgm:pt modelId="{85A3A700-1534-4696-A92E-97C2C3C2EFC0}">
      <dgm:prSet/>
      <dgm:spPr/>
      <dgm:t>
        <a:bodyPr/>
        <a:lstStyle/>
        <a:p>
          <a:r>
            <a:rPr lang="en-US" b="0" i="0" dirty="0"/>
            <a:t>Code/Ordinance Violations</a:t>
          </a:r>
          <a:endParaRPr lang="en-US" dirty="0"/>
        </a:p>
      </dgm:t>
    </dgm:pt>
    <dgm:pt modelId="{7EBE180A-FDDB-45FA-B750-24B20FFCEA31}" type="parTrans" cxnId="{6171A24B-DBD2-4216-96DC-A44CFD25C35A}">
      <dgm:prSet/>
      <dgm:spPr/>
      <dgm:t>
        <a:bodyPr/>
        <a:lstStyle/>
        <a:p>
          <a:endParaRPr lang="en-US"/>
        </a:p>
      </dgm:t>
    </dgm:pt>
    <dgm:pt modelId="{E5BA0220-3506-4458-A69D-240185F0B52E}" type="sibTrans" cxnId="{6171A24B-DBD2-4216-96DC-A44CFD25C35A}">
      <dgm:prSet/>
      <dgm:spPr/>
      <dgm:t>
        <a:bodyPr/>
        <a:lstStyle/>
        <a:p>
          <a:endParaRPr lang="en-US"/>
        </a:p>
      </dgm:t>
    </dgm:pt>
    <dgm:pt modelId="{94A36841-B5B1-464B-8F10-AE1EE8B69B72}" type="pres">
      <dgm:prSet presAssocID="{30E8FF2B-9664-4C3C-B00E-E4E8DE1D6F55}" presName="hierChild1" presStyleCnt="0">
        <dgm:presLayoutVars>
          <dgm:chPref val="1"/>
          <dgm:dir/>
          <dgm:animOne val="branch"/>
          <dgm:animLvl val="lvl"/>
          <dgm:resizeHandles/>
        </dgm:presLayoutVars>
      </dgm:prSet>
      <dgm:spPr/>
    </dgm:pt>
    <dgm:pt modelId="{97E46B3D-5E7F-4DE1-9B77-1695B4C374C9}" type="pres">
      <dgm:prSet presAssocID="{E135C25D-CA1C-421E-91BD-C34AE86203C1}" presName="hierRoot1" presStyleCnt="0"/>
      <dgm:spPr/>
    </dgm:pt>
    <dgm:pt modelId="{53F5FD4C-EF3C-4217-B784-37C2D0A5C53B}" type="pres">
      <dgm:prSet presAssocID="{E135C25D-CA1C-421E-91BD-C34AE86203C1}" presName="composite" presStyleCnt="0"/>
      <dgm:spPr/>
    </dgm:pt>
    <dgm:pt modelId="{8D165E58-B7ED-4C90-9C99-B270DBF53F7A}" type="pres">
      <dgm:prSet presAssocID="{E135C25D-CA1C-421E-91BD-C34AE86203C1}" presName="background" presStyleLbl="node0" presStyleIdx="0" presStyleCnt="2"/>
      <dgm:spPr/>
    </dgm:pt>
    <dgm:pt modelId="{2DEFF9C1-1099-409E-B7DD-794DB48175CA}" type="pres">
      <dgm:prSet presAssocID="{E135C25D-CA1C-421E-91BD-C34AE86203C1}" presName="text" presStyleLbl="fgAcc0" presStyleIdx="0" presStyleCnt="2">
        <dgm:presLayoutVars>
          <dgm:chPref val="3"/>
        </dgm:presLayoutVars>
      </dgm:prSet>
      <dgm:spPr/>
    </dgm:pt>
    <dgm:pt modelId="{74BA93CF-389A-4AAD-AAA2-68EBF4692848}" type="pres">
      <dgm:prSet presAssocID="{E135C25D-CA1C-421E-91BD-C34AE86203C1}" presName="hierChild2" presStyleCnt="0"/>
      <dgm:spPr/>
    </dgm:pt>
    <dgm:pt modelId="{53435FF8-BD9F-4B59-8307-5A0030966B00}" type="pres">
      <dgm:prSet presAssocID="{85A3A700-1534-4696-A92E-97C2C3C2EFC0}" presName="hierRoot1" presStyleCnt="0"/>
      <dgm:spPr/>
    </dgm:pt>
    <dgm:pt modelId="{DEF5F6DC-4EC1-4924-A4D9-DA97326A60FE}" type="pres">
      <dgm:prSet presAssocID="{85A3A700-1534-4696-A92E-97C2C3C2EFC0}" presName="composite" presStyleCnt="0"/>
      <dgm:spPr/>
    </dgm:pt>
    <dgm:pt modelId="{AFF71177-F8E9-4132-84AC-AF550ED71C82}" type="pres">
      <dgm:prSet presAssocID="{85A3A700-1534-4696-A92E-97C2C3C2EFC0}" presName="background" presStyleLbl="node0" presStyleIdx="1" presStyleCnt="2"/>
      <dgm:spPr/>
    </dgm:pt>
    <dgm:pt modelId="{9354A28E-C18F-4B2A-A4EA-D91188F27A55}" type="pres">
      <dgm:prSet presAssocID="{85A3A700-1534-4696-A92E-97C2C3C2EFC0}" presName="text" presStyleLbl="fgAcc0" presStyleIdx="1" presStyleCnt="2">
        <dgm:presLayoutVars>
          <dgm:chPref val="3"/>
        </dgm:presLayoutVars>
      </dgm:prSet>
      <dgm:spPr/>
    </dgm:pt>
    <dgm:pt modelId="{36A1B9CA-A457-4DD8-9BA6-0C475B80E930}" type="pres">
      <dgm:prSet presAssocID="{85A3A700-1534-4696-A92E-97C2C3C2EFC0}" presName="hierChild2" presStyleCnt="0"/>
      <dgm:spPr/>
    </dgm:pt>
  </dgm:ptLst>
  <dgm:cxnLst>
    <dgm:cxn modelId="{33D28807-D16C-44F3-9FCD-86FBE4094E85}" type="presOf" srcId="{E135C25D-CA1C-421E-91BD-C34AE86203C1}" destId="{2DEFF9C1-1099-409E-B7DD-794DB48175CA}" srcOrd="0" destOrd="0" presId="urn:microsoft.com/office/officeart/2005/8/layout/hierarchy1"/>
    <dgm:cxn modelId="{6171A24B-DBD2-4216-96DC-A44CFD25C35A}" srcId="{30E8FF2B-9664-4C3C-B00E-E4E8DE1D6F55}" destId="{85A3A700-1534-4696-A92E-97C2C3C2EFC0}" srcOrd="1" destOrd="0" parTransId="{7EBE180A-FDDB-45FA-B750-24B20FFCEA31}" sibTransId="{E5BA0220-3506-4458-A69D-240185F0B52E}"/>
    <dgm:cxn modelId="{BA3CEC59-000F-45A8-8FC9-2422425B327F}" srcId="{30E8FF2B-9664-4C3C-B00E-E4E8DE1D6F55}" destId="{E135C25D-CA1C-421E-91BD-C34AE86203C1}" srcOrd="0" destOrd="0" parTransId="{9B484B7E-8F70-4B29-B777-273CFA825AFD}" sibTransId="{D1D97E67-5DD2-4431-A568-0C750987F329}"/>
    <dgm:cxn modelId="{CE2A6EE4-0EF3-4A37-A4DD-32E4E24E91B0}" type="presOf" srcId="{85A3A700-1534-4696-A92E-97C2C3C2EFC0}" destId="{9354A28E-C18F-4B2A-A4EA-D91188F27A55}" srcOrd="0" destOrd="0" presId="urn:microsoft.com/office/officeart/2005/8/layout/hierarchy1"/>
    <dgm:cxn modelId="{BD0E29F2-F429-4A06-8AA5-A218445083DE}" type="presOf" srcId="{30E8FF2B-9664-4C3C-B00E-E4E8DE1D6F55}" destId="{94A36841-B5B1-464B-8F10-AE1EE8B69B72}" srcOrd="0" destOrd="0" presId="urn:microsoft.com/office/officeart/2005/8/layout/hierarchy1"/>
    <dgm:cxn modelId="{503EC814-5089-4B71-A114-7579E0FB703C}" type="presParOf" srcId="{94A36841-B5B1-464B-8F10-AE1EE8B69B72}" destId="{97E46B3D-5E7F-4DE1-9B77-1695B4C374C9}" srcOrd="0" destOrd="0" presId="urn:microsoft.com/office/officeart/2005/8/layout/hierarchy1"/>
    <dgm:cxn modelId="{E5879607-808C-4BC2-97E4-7E20943F4710}" type="presParOf" srcId="{97E46B3D-5E7F-4DE1-9B77-1695B4C374C9}" destId="{53F5FD4C-EF3C-4217-B784-37C2D0A5C53B}" srcOrd="0" destOrd="0" presId="urn:microsoft.com/office/officeart/2005/8/layout/hierarchy1"/>
    <dgm:cxn modelId="{BD35B4BF-D57B-472C-84E8-8256B3D037E0}" type="presParOf" srcId="{53F5FD4C-EF3C-4217-B784-37C2D0A5C53B}" destId="{8D165E58-B7ED-4C90-9C99-B270DBF53F7A}" srcOrd="0" destOrd="0" presId="urn:microsoft.com/office/officeart/2005/8/layout/hierarchy1"/>
    <dgm:cxn modelId="{09C1541F-6C69-4E8F-9587-F72ADE4060E6}" type="presParOf" srcId="{53F5FD4C-EF3C-4217-B784-37C2D0A5C53B}" destId="{2DEFF9C1-1099-409E-B7DD-794DB48175CA}" srcOrd="1" destOrd="0" presId="urn:microsoft.com/office/officeart/2005/8/layout/hierarchy1"/>
    <dgm:cxn modelId="{8F884E93-446E-4506-89B9-4CC5F5528135}" type="presParOf" srcId="{97E46B3D-5E7F-4DE1-9B77-1695B4C374C9}" destId="{74BA93CF-389A-4AAD-AAA2-68EBF4692848}" srcOrd="1" destOrd="0" presId="urn:microsoft.com/office/officeart/2005/8/layout/hierarchy1"/>
    <dgm:cxn modelId="{86E2A779-DC97-4F1F-B20C-EE13E336D292}" type="presParOf" srcId="{94A36841-B5B1-464B-8F10-AE1EE8B69B72}" destId="{53435FF8-BD9F-4B59-8307-5A0030966B00}" srcOrd="1" destOrd="0" presId="urn:microsoft.com/office/officeart/2005/8/layout/hierarchy1"/>
    <dgm:cxn modelId="{4EBDA87A-F835-456C-A351-B64A6020E059}" type="presParOf" srcId="{53435FF8-BD9F-4B59-8307-5A0030966B00}" destId="{DEF5F6DC-4EC1-4924-A4D9-DA97326A60FE}" srcOrd="0" destOrd="0" presId="urn:microsoft.com/office/officeart/2005/8/layout/hierarchy1"/>
    <dgm:cxn modelId="{CCE777EB-5E81-47AA-8505-EA560FA2C6B1}" type="presParOf" srcId="{DEF5F6DC-4EC1-4924-A4D9-DA97326A60FE}" destId="{AFF71177-F8E9-4132-84AC-AF550ED71C82}" srcOrd="0" destOrd="0" presId="urn:microsoft.com/office/officeart/2005/8/layout/hierarchy1"/>
    <dgm:cxn modelId="{2151245F-4CF5-48AF-A00C-9E0A5A9DFB5F}" type="presParOf" srcId="{DEF5F6DC-4EC1-4924-A4D9-DA97326A60FE}" destId="{9354A28E-C18F-4B2A-A4EA-D91188F27A55}" srcOrd="1" destOrd="0" presId="urn:microsoft.com/office/officeart/2005/8/layout/hierarchy1"/>
    <dgm:cxn modelId="{E9593316-9844-478B-AD56-B74827BC9337}" type="presParOf" srcId="{53435FF8-BD9F-4B59-8307-5A0030966B00}" destId="{36A1B9CA-A457-4DD8-9BA6-0C475B80E93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40C679-768B-465B-B026-DBB2E1B4E7B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8BB2578-AB5D-4AF3-8819-58CCA357BE94}">
      <dgm:prSet/>
      <dgm:spPr/>
      <dgm:t>
        <a:bodyPr/>
        <a:lstStyle/>
        <a:p>
          <a:r>
            <a:rPr lang="en-US"/>
            <a:t>Estate Administration</a:t>
          </a:r>
        </a:p>
      </dgm:t>
    </dgm:pt>
    <dgm:pt modelId="{8B24A314-A141-4824-B683-1C62217D4F76}" type="parTrans" cxnId="{7B00F228-8937-4C28-AA22-E2C7EE994AE9}">
      <dgm:prSet/>
      <dgm:spPr/>
      <dgm:t>
        <a:bodyPr/>
        <a:lstStyle/>
        <a:p>
          <a:endParaRPr lang="en-US"/>
        </a:p>
      </dgm:t>
    </dgm:pt>
    <dgm:pt modelId="{49D6F81A-DEF9-4388-9B82-1921BD4ECC59}" type="sibTrans" cxnId="{7B00F228-8937-4C28-AA22-E2C7EE994AE9}">
      <dgm:prSet/>
      <dgm:spPr/>
      <dgm:t>
        <a:bodyPr/>
        <a:lstStyle/>
        <a:p>
          <a:endParaRPr lang="en-US"/>
        </a:p>
      </dgm:t>
    </dgm:pt>
    <dgm:pt modelId="{A9F27B07-375E-41AA-B6F2-472B7A51985F}">
      <dgm:prSet/>
      <dgm:spPr/>
      <dgm:t>
        <a:bodyPr/>
        <a:lstStyle/>
        <a:p>
          <a:r>
            <a:rPr lang="en-US"/>
            <a:t>Guardianship – Adults and Minors</a:t>
          </a:r>
        </a:p>
      </dgm:t>
    </dgm:pt>
    <dgm:pt modelId="{E23AD2DE-64FF-4722-87DC-F2BAB0530A5F}" type="parTrans" cxnId="{352D2638-61D6-4F1B-87FC-BDE84F106579}">
      <dgm:prSet/>
      <dgm:spPr/>
      <dgm:t>
        <a:bodyPr/>
        <a:lstStyle/>
        <a:p>
          <a:endParaRPr lang="en-US"/>
        </a:p>
      </dgm:t>
    </dgm:pt>
    <dgm:pt modelId="{DB060BAA-9341-4DB9-8684-3B2462C3B817}" type="sibTrans" cxnId="{352D2638-61D6-4F1B-87FC-BDE84F106579}">
      <dgm:prSet/>
      <dgm:spPr/>
      <dgm:t>
        <a:bodyPr/>
        <a:lstStyle/>
        <a:p>
          <a:endParaRPr lang="en-US"/>
        </a:p>
      </dgm:t>
    </dgm:pt>
    <dgm:pt modelId="{731B447F-CE64-46DA-BB19-D72DFAC13DDD}">
      <dgm:prSet/>
      <dgm:spPr/>
      <dgm:t>
        <a:bodyPr/>
        <a:lstStyle/>
        <a:p>
          <a:r>
            <a:rPr lang="en-US"/>
            <a:t>Marriage Licenses</a:t>
          </a:r>
        </a:p>
      </dgm:t>
    </dgm:pt>
    <dgm:pt modelId="{FB8F0261-C03C-456D-A05C-3E28EAD09AEF}" type="parTrans" cxnId="{95E0AF0D-3499-40F8-A785-6A0F961A2822}">
      <dgm:prSet/>
      <dgm:spPr/>
      <dgm:t>
        <a:bodyPr/>
        <a:lstStyle/>
        <a:p>
          <a:endParaRPr lang="en-US"/>
        </a:p>
      </dgm:t>
    </dgm:pt>
    <dgm:pt modelId="{072FDB87-2670-47C2-9F84-415F6DBEEF46}" type="sibTrans" cxnId="{95E0AF0D-3499-40F8-A785-6A0F961A2822}">
      <dgm:prSet/>
      <dgm:spPr/>
      <dgm:t>
        <a:bodyPr/>
        <a:lstStyle/>
        <a:p>
          <a:endParaRPr lang="en-US"/>
        </a:p>
      </dgm:t>
    </dgm:pt>
    <dgm:pt modelId="{290645F6-B29A-4A09-A4DF-F8FC34EB4CCF}">
      <dgm:prSet/>
      <dgm:spPr/>
      <dgm:t>
        <a:bodyPr/>
        <a:lstStyle/>
        <a:p>
          <a:r>
            <a:rPr lang="en-US" dirty="0"/>
            <a:t>Pistol Permits</a:t>
          </a:r>
        </a:p>
      </dgm:t>
    </dgm:pt>
    <dgm:pt modelId="{4300DAF3-ADF4-442C-B6D7-E3CDAED3003D}" type="parTrans" cxnId="{081BAD3D-9CB6-4E82-83E3-2DB93342ACDF}">
      <dgm:prSet/>
      <dgm:spPr/>
      <dgm:t>
        <a:bodyPr/>
        <a:lstStyle/>
        <a:p>
          <a:endParaRPr lang="en-US"/>
        </a:p>
      </dgm:t>
    </dgm:pt>
    <dgm:pt modelId="{BE3846D1-3ECD-453D-8F0B-F47469408208}" type="sibTrans" cxnId="{081BAD3D-9CB6-4E82-83E3-2DB93342ACDF}">
      <dgm:prSet/>
      <dgm:spPr/>
      <dgm:t>
        <a:bodyPr/>
        <a:lstStyle/>
        <a:p>
          <a:endParaRPr lang="en-US"/>
        </a:p>
      </dgm:t>
    </dgm:pt>
    <dgm:pt modelId="{56552A05-2E90-4DEE-BD5D-AAEBE98407D3}">
      <dgm:prSet/>
      <dgm:spPr/>
      <dgm:t>
        <a:bodyPr/>
        <a:lstStyle/>
        <a:p>
          <a:r>
            <a:rPr lang="en-US" dirty="0"/>
            <a:t>O.C.G.A. §15-9-30</a:t>
          </a:r>
        </a:p>
      </dgm:t>
    </dgm:pt>
    <dgm:pt modelId="{64811833-105C-4398-814A-3B6CA861084C}" type="parTrans" cxnId="{06D478E5-0B6B-4C58-8DE6-12DB90283678}">
      <dgm:prSet/>
      <dgm:spPr/>
      <dgm:t>
        <a:bodyPr/>
        <a:lstStyle/>
        <a:p>
          <a:endParaRPr lang="en-US"/>
        </a:p>
      </dgm:t>
    </dgm:pt>
    <dgm:pt modelId="{3FC560AD-9F5B-4C24-A089-DD4F35B7B304}" type="sibTrans" cxnId="{06D478E5-0B6B-4C58-8DE6-12DB90283678}">
      <dgm:prSet/>
      <dgm:spPr/>
      <dgm:t>
        <a:bodyPr/>
        <a:lstStyle/>
        <a:p>
          <a:endParaRPr lang="en-US"/>
        </a:p>
      </dgm:t>
    </dgm:pt>
    <dgm:pt modelId="{9A69E133-3B88-4D4B-9BD3-635898E88A3E}" type="pres">
      <dgm:prSet presAssocID="{6140C679-768B-465B-B026-DBB2E1B4E7B1}" presName="root" presStyleCnt="0">
        <dgm:presLayoutVars>
          <dgm:dir/>
          <dgm:resizeHandles val="exact"/>
        </dgm:presLayoutVars>
      </dgm:prSet>
      <dgm:spPr/>
    </dgm:pt>
    <dgm:pt modelId="{DA235570-89F5-4CAF-842C-4EA2D6A658F9}" type="pres">
      <dgm:prSet presAssocID="{18BB2578-AB5D-4AF3-8819-58CCA357BE94}" presName="compNode" presStyleCnt="0"/>
      <dgm:spPr/>
    </dgm:pt>
    <dgm:pt modelId="{7C0A55FA-0CC4-467C-9F17-83ADC79A696D}" type="pres">
      <dgm:prSet presAssocID="{18BB2578-AB5D-4AF3-8819-58CCA357BE94}" presName="bgRect" presStyleLbl="bgShp" presStyleIdx="0" presStyleCnt="5"/>
      <dgm:spPr/>
    </dgm:pt>
    <dgm:pt modelId="{460BA2E0-1AF9-434C-AD3D-EEE7D868807C}" type="pres">
      <dgm:prSet presAssocID="{18BB2578-AB5D-4AF3-8819-58CCA357BE9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5C6D2BBE-158A-44F7-8C27-08824D9C8B44}" type="pres">
      <dgm:prSet presAssocID="{18BB2578-AB5D-4AF3-8819-58CCA357BE94}" presName="spaceRect" presStyleCnt="0"/>
      <dgm:spPr/>
    </dgm:pt>
    <dgm:pt modelId="{4CC435F6-D50D-4492-ACBE-E77343E082AB}" type="pres">
      <dgm:prSet presAssocID="{18BB2578-AB5D-4AF3-8819-58CCA357BE94}" presName="parTx" presStyleLbl="revTx" presStyleIdx="0" presStyleCnt="5">
        <dgm:presLayoutVars>
          <dgm:chMax val="0"/>
          <dgm:chPref val="0"/>
        </dgm:presLayoutVars>
      </dgm:prSet>
      <dgm:spPr/>
    </dgm:pt>
    <dgm:pt modelId="{186DCD29-1DA9-4B84-8C27-76953BD5AD4F}" type="pres">
      <dgm:prSet presAssocID="{49D6F81A-DEF9-4388-9B82-1921BD4ECC59}" presName="sibTrans" presStyleCnt="0"/>
      <dgm:spPr/>
    </dgm:pt>
    <dgm:pt modelId="{34FB63E5-4192-42D5-9B87-67D88EEB69A5}" type="pres">
      <dgm:prSet presAssocID="{A9F27B07-375E-41AA-B6F2-472B7A51985F}" presName="compNode" presStyleCnt="0"/>
      <dgm:spPr/>
    </dgm:pt>
    <dgm:pt modelId="{DC4DEC00-87F1-43A8-B330-2A920C2A1CBE}" type="pres">
      <dgm:prSet presAssocID="{A9F27B07-375E-41AA-B6F2-472B7A51985F}" presName="bgRect" presStyleLbl="bgShp" presStyleIdx="1" presStyleCnt="5"/>
      <dgm:spPr/>
    </dgm:pt>
    <dgm:pt modelId="{50F65EB6-4961-4B35-969A-B112C80C28C9}" type="pres">
      <dgm:prSet presAssocID="{A9F27B07-375E-41AA-B6F2-472B7A51985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niversal Access"/>
        </a:ext>
      </dgm:extLst>
    </dgm:pt>
    <dgm:pt modelId="{DD08A3F6-C941-43F9-A9E4-4C30A0291526}" type="pres">
      <dgm:prSet presAssocID="{A9F27B07-375E-41AA-B6F2-472B7A51985F}" presName="spaceRect" presStyleCnt="0"/>
      <dgm:spPr/>
    </dgm:pt>
    <dgm:pt modelId="{33494D38-F750-4CFC-9E17-2B31454D8376}" type="pres">
      <dgm:prSet presAssocID="{A9F27B07-375E-41AA-B6F2-472B7A51985F}" presName="parTx" presStyleLbl="revTx" presStyleIdx="1" presStyleCnt="5">
        <dgm:presLayoutVars>
          <dgm:chMax val="0"/>
          <dgm:chPref val="0"/>
        </dgm:presLayoutVars>
      </dgm:prSet>
      <dgm:spPr/>
    </dgm:pt>
    <dgm:pt modelId="{0A0D2990-1642-4055-9FB7-EDCE6681D5B2}" type="pres">
      <dgm:prSet presAssocID="{DB060BAA-9341-4DB9-8684-3B2462C3B817}" presName="sibTrans" presStyleCnt="0"/>
      <dgm:spPr/>
    </dgm:pt>
    <dgm:pt modelId="{F09DCD5D-540A-4017-85BC-98B59CDCDE62}" type="pres">
      <dgm:prSet presAssocID="{731B447F-CE64-46DA-BB19-D72DFAC13DDD}" presName="compNode" presStyleCnt="0"/>
      <dgm:spPr/>
    </dgm:pt>
    <dgm:pt modelId="{11AC47B8-2FF4-4D91-B6AB-5C87C47E96D3}" type="pres">
      <dgm:prSet presAssocID="{731B447F-CE64-46DA-BB19-D72DFAC13DDD}" presName="bgRect" presStyleLbl="bgShp" presStyleIdx="2" presStyleCnt="5"/>
      <dgm:spPr/>
    </dgm:pt>
    <dgm:pt modelId="{C60AF5ED-A60A-489F-B8C3-592F73402E4C}" type="pres">
      <dgm:prSet presAssocID="{731B447F-CE64-46DA-BB19-D72DFAC13DD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dding Rings"/>
        </a:ext>
      </dgm:extLst>
    </dgm:pt>
    <dgm:pt modelId="{31EFCC9D-85A9-4BA3-A779-4F7A0546B398}" type="pres">
      <dgm:prSet presAssocID="{731B447F-CE64-46DA-BB19-D72DFAC13DDD}" presName="spaceRect" presStyleCnt="0"/>
      <dgm:spPr/>
    </dgm:pt>
    <dgm:pt modelId="{6C81C3C5-DC2C-43A7-8F9E-3F26FD0BDD91}" type="pres">
      <dgm:prSet presAssocID="{731B447F-CE64-46DA-BB19-D72DFAC13DDD}" presName="parTx" presStyleLbl="revTx" presStyleIdx="2" presStyleCnt="5">
        <dgm:presLayoutVars>
          <dgm:chMax val="0"/>
          <dgm:chPref val="0"/>
        </dgm:presLayoutVars>
      </dgm:prSet>
      <dgm:spPr/>
    </dgm:pt>
    <dgm:pt modelId="{FC1DFD65-DF94-4996-B4A7-97B295BE00FF}" type="pres">
      <dgm:prSet presAssocID="{072FDB87-2670-47C2-9F84-415F6DBEEF46}" presName="sibTrans" presStyleCnt="0"/>
      <dgm:spPr/>
    </dgm:pt>
    <dgm:pt modelId="{94ACA1E9-FBC4-40F9-92E4-4B19352C3FA9}" type="pres">
      <dgm:prSet presAssocID="{290645F6-B29A-4A09-A4DF-F8FC34EB4CCF}" presName="compNode" presStyleCnt="0"/>
      <dgm:spPr/>
    </dgm:pt>
    <dgm:pt modelId="{2D57EBE7-BFA8-40F7-9522-DEE61B6A7F83}" type="pres">
      <dgm:prSet presAssocID="{290645F6-B29A-4A09-A4DF-F8FC34EB4CCF}" presName="bgRect" presStyleLbl="bgShp" presStyleIdx="3" presStyleCnt="5"/>
      <dgm:spPr/>
    </dgm:pt>
    <dgm:pt modelId="{6EA2AF06-F8AA-4545-9B35-867DCFA829FD}" type="pres">
      <dgm:prSet presAssocID="{290645F6-B29A-4A09-A4DF-F8FC34EB4CC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struction Worker"/>
        </a:ext>
      </dgm:extLst>
    </dgm:pt>
    <dgm:pt modelId="{6B673A57-9242-4830-9123-BB57DF425543}" type="pres">
      <dgm:prSet presAssocID="{290645F6-B29A-4A09-A4DF-F8FC34EB4CCF}" presName="spaceRect" presStyleCnt="0"/>
      <dgm:spPr/>
    </dgm:pt>
    <dgm:pt modelId="{B0996B70-22CF-4A2B-A66F-D7A31D767EE1}" type="pres">
      <dgm:prSet presAssocID="{290645F6-B29A-4A09-A4DF-F8FC34EB4CCF}" presName="parTx" presStyleLbl="revTx" presStyleIdx="3" presStyleCnt="5">
        <dgm:presLayoutVars>
          <dgm:chMax val="0"/>
          <dgm:chPref val="0"/>
        </dgm:presLayoutVars>
      </dgm:prSet>
      <dgm:spPr/>
    </dgm:pt>
    <dgm:pt modelId="{314CBD6C-0564-4E76-8D1C-A586C1AC9003}" type="pres">
      <dgm:prSet presAssocID="{BE3846D1-3ECD-453D-8F0B-F47469408208}" presName="sibTrans" presStyleCnt="0"/>
      <dgm:spPr/>
    </dgm:pt>
    <dgm:pt modelId="{79BC2E81-67C0-4608-A1A6-F4E2A632677E}" type="pres">
      <dgm:prSet presAssocID="{56552A05-2E90-4DEE-BD5D-AAEBE98407D3}" presName="compNode" presStyleCnt="0"/>
      <dgm:spPr/>
    </dgm:pt>
    <dgm:pt modelId="{0C90EB98-9FC5-4B7F-8DD1-86D86751C376}" type="pres">
      <dgm:prSet presAssocID="{56552A05-2E90-4DEE-BD5D-AAEBE98407D3}" presName="bgRect" presStyleLbl="bgShp" presStyleIdx="4" presStyleCnt="5"/>
      <dgm:spPr/>
    </dgm:pt>
    <dgm:pt modelId="{4571B260-A519-4E45-B3CF-FAEF2E2E1DEA}" type="pres">
      <dgm:prSet presAssocID="{56552A05-2E90-4DEE-BD5D-AAEBE98407D3}" presName="iconRect" presStyleLbl="node1" presStyleIdx="4" presStyleCnt="5" custScaleX="90026" custScaleY="83147"/>
      <dgm:spPr>
        <a:blipFill>
          <a:blip xmlns:r="http://schemas.openxmlformats.org/officeDocument/2006/relationships" r:embed="rId9">
            <a:extLst>
              <a:ext uri="{837473B0-CC2E-450A-ABE3-18F120FF3D39}">
                <a1611:picAttrSrcUrl xmlns:a1611="http://schemas.microsoft.com/office/drawing/2016/11/main" r:id="rId10"/>
              </a:ext>
            </a:extLst>
          </a:blip>
          <a:srcRect/>
          <a:stretch>
            <a:fillRect l="-14000" r="-14000"/>
          </a:stretch>
        </a:blipFill>
        <a:ln>
          <a:noFill/>
        </a:ln>
      </dgm:spPr>
    </dgm:pt>
    <dgm:pt modelId="{339E18E9-FC8B-469D-A9EC-128F91C6B695}" type="pres">
      <dgm:prSet presAssocID="{56552A05-2E90-4DEE-BD5D-AAEBE98407D3}" presName="spaceRect" presStyleCnt="0"/>
      <dgm:spPr/>
    </dgm:pt>
    <dgm:pt modelId="{2A28BDEE-F912-4C16-BF5E-5CCD7D76C259}" type="pres">
      <dgm:prSet presAssocID="{56552A05-2E90-4DEE-BD5D-AAEBE98407D3}" presName="parTx" presStyleLbl="revTx" presStyleIdx="4" presStyleCnt="5">
        <dgm:presLayoutVars>
          <dgm:chMax val="0"/>
          <dgm:chPref val="0"/>
        </dgm:presLayoutVars>
      </dgm:prSet>
      <dgm:spPr/>
    </dgm:pt>
  </dgm:ptLst>
  <dgm:cxnLst>
    <dgm:cxn modelId="{95E0AF0D-3499-40F8-A785-6A0F961A2822}" srcId="{6140C679-768B-465B-B026-DBB2E1B4E7B1}" destId="{731B447F-CE64-46DA-BB19-D72DFAC13DDD}" srcOrd="2" destOrd="0" parTransId="{FB8F0261-C03C-456D-A05C-3E28EAD09AEF}" sibTransId="{072FDB87-2670-47C2-9F84-415F6DBEEF46}"/>
    <dgm:cxn modelId="{7B00F228-8937-4C28-AA22-E2C7EE994AE9}" srcId="{6140C679-768B-465B-B026-DBB2E1B4E7B1}" destId="{18BB2578-AB5D-4AF3-8819-58CCA357BE94}" srcOrd="0" destOrd="0" parTransId="{8B24A314-A141-4824-B683-1C62217D4F76}" sibTransId="{49D6F81A-DEF9-4388-9B82-1921BD4ECC59}"/>
    <dgm:cxn modelId="{352D2638-61D6-4F1B-87FC-BDE84F106579}" srcId="{6140C679-768B-465B-B026-DBB2E1B4E7B1}" destId="{A9F27B07-375E-41AA-B6F2-472B7A51985F}" srcOrd="1" destOrd="0" parTransId="{E23AD2DE-64FF-4722-87DC-F2BAB0530A5F}" sibTransId="{DB060BAA-9341-4DB9-8684-3B2462C3B817}"/>
    <dgm:cxn modelId="{081BAD3D-9CB6-4E82-83E3-2DB93342ACDF}" srcId="{6140C679-768B-465B-B026-DBB2E1B4E7B1}" destId="{290645F6-B29A-4A09-A4DF-F8FC34EB4CCF}" srcOrd="3" destOrd="0" parTransId="{4300DAF3-ADF4-442C-B6D7-E3CDAED3003D}" sibTransId="{BE3846D1-3ECD-453D-8F0B-F47469408208}"/>
    <dgm:cxn modelId="{3F8DF38F-56CB-49DC-A3ED-154FCC89E8FF}" type="presOf" srcId="{6140C679-768B-465B-B026-DBB2E1B4E7B1}" destId="{9A69E133-3B88-4D4B-9BD3-635898E88A3E}" srcOrd="0" destOrd="0" presId="urn:microsoft.com/office/officeart/2018/2/layout/IconVerticalSolidList"/>
    <dgm:cxn modelId="{BE63FF95-52FD-4194-BF13-D4ECDE8CC671}" type="presOf" srcId="{A9F27B07-375E-41AA-B6F2-472B7A51985F}" destId="{33494D38-F750-4CFC-9E17-2B31454D8376}" srcOrd="0" destOrd="0" presId="urn:microsoft.com/office/officeart/2018/2/layout/IconVerticalSolidList"/>
    <dgm:cxn modelId="{01FCFAAD-7D3D-4DDB-82D7-25074710BB8D}" type="presOf" srcId="{290645F6-B29A-4A09-A4DF-F8FC34EB4CCF}" destId="{B0996B70-22CF-4A2B-A66F-D7A31D767EE1}" srcOrd="0" destOrd="0" presId="urn:microsoft.com/office/officeart/2018/2/layout/IconVerticalSolidList"/>
    <dgm:cxn modelId="{06D478E5-0B6B-4C58-8DE6-12DB90283678}" srcId="{6140C679-768B-465B-B026-DBB2E1B4E7B1}" destId="{56552A05-2E90-4DEE-BD5D-AAEBE98407D3}" srcOrd="4" destOrd="0" parTransId="{64811833-105C-4398-814A-3B6CA861084C}" sibTransId="{3FC560AD-9F5B-4C24-A089-DD4F35B7B304}"/>
    <dgm:cxn modelId="{CCD080EB-4CD8-4903-8A06-A5B4B19F334F}" type="presOf" srcId="{18BB2578-AB5D-4AF3-8819-58CCA357BE94}" destId="{4CC435F6-D50D-4492-ACBE-E77343E082AB}" srcOrd="0" destOrd="0" presId="urn:microsoft.com/office/officeart/2018/2/layout/IconVerticalSolidList"/>
    <dgm:cxn modelId="{BF1512FC-6818-4E97-B917-B701CFEC4BD6}" type="presOf" srcId="{56552A05-2E90-4DEE-BD5D-AAEBE98407D3}" destId="{2A28BDEE-F912-4C16-BF5E-5CCD7D76C259}" srcOrd="0" destOrd="0" presId="urn:microsoft.com/office/officeart/2018/2/layout/IconVerticalSolidList"/>
    <dgm:cxn modelId="{71F4CDFF-35C2-4467-9A7F-78ABA3015DD2}" type="presOf" srcId="{731B447F-CE64-46DA-BB19-D72DFAC13DDD}" destId="{6C81C3C5-DC2C-43A7-8F9E-3F26FD0BDD91}" srcOrd="0" destOrd="0" presId="urn:microsoft.com/office/officeart/2018/2/layout/IconVerticalSolidList"/>
    <dgm:cxn modelId="{004B37C2-104A-4CDD-B194-F9BADC8994F6}" type="presParOf" srcId="{9A69E133-3B88-4D4B-9BD3-635898E88A3E}" destId="{DA235570-89F5-4CAF-842C-4EA2D6A658F9}" srcOrd="0" destOrd="0" presId="urn:microsoft.com/office/officeart/2018/2/layout/IconVerticalSolidList"/>
    <dgm:cxn modelId="{848C1E30-65D9-45D5-94E3-599864DF9B88}" type="presParOf" srcId="{DA235570-89F5-4CAF-842C-4EA2D6A658F9}" destId="{7C0A55FA-0CC4-467C-9F17-83ADC79A696D}" srcOrd="0" destOrd="0" presId="urn:microsoft.com/office/officeart/2018/2/layout/IconVerticalSolidList"/>
    <dgm:cxn modelId="{3459137D-67EC-4379-A4B4-E8D9535625BD}" type="presParOf" srcId="{DA235570-89F5-4CAF-842C-4EA2D6A658F9}" destId="{460BA2E0-1AF9-434C-AD3D-EEE7D868807C}" srcOrd="1" destOrd="0" presId="urn:microsoft.com/office/officeart/2018/2/layout/IconVerticalSolidList"/>
    <dgm:cxn modelId="{23B9EB31-D97D-4235-8D63-9559B97E82B4}" type="presParOf" srcId="{DA235570-89F5-4CAF-842C-4EA2D6A658F9}" destId="{5C6D2BBE-158A-44F7-8C27-08824D9C8B44}" srcOrd="2" destOrd="0" presId="urn:microsoft.com/office/officeart/2018/2/layout/IconVerticalSolidList"/>
    <dgm:cxn modelId="{DC637065-CAF5-46D2-A0CD-A717656F26C5}" type="presParOf" srcId="{DA235570-89F5-4CAF-842C-4EA2D6A658F9}" destId="{4CC435F6-D50D-4492-ACBE-E77343E082AB}" srcOrd="3" destOrd="0" presId="urn:microsoft.com/office/officeart/2018/2/layout/IconVerticalSolidList"/>
    <dgm:cxn modelId="{6B1C4DF5-9349-40E7-AC07-98E1B3EC1192}" type="presParOf" srcId="{9A69E133-3B88-4D4B-9BD3-635898E88A3E}" destId="{186DCD29-1DA9-4B84-8C27-76953BD5AD4F}" srcOrd="1" destOrd="0" presId="urn:microsoft.com/office/officeart/2018/2/layout/IconVerticalSolidList"/>
    <dgm:cxn modelId="{7D9BF2F8-DE42-47BD-9C44-2918B183F34E}" type="presParOf" srcId="{9A69E133-3B88-4D4B-9BD3-635898E88A3E}" destId="{34FB63E5-4192-42D5-9B87-67D88EEB69A5}" srcOrd="2" destOrd="0" presId="urn:microsoft.com/office/officeart/2018/2/layout/IconVerticalSolidList"/>
    <dgm:cxn modelId="{908BE115-C7B3-43E7-8C99-A5250664C763}" type="presParOf" srcId="{34FB63E5-4192-42D5-9B87-67D88EEB69A5}" destId="{DC4DEC00-87F1-43A8-B330-2A920C2A1CBE}" srcOrd="0" destOrd="0" presId="urn:microsoft.com/office/officeart/2018/2/layout/IconVerticalSolidList"/>
    <dgm:cxn modelId="{A5E9D6CF-C458-4E8F-8683-BFCAE1609173}" type="presParOf" srcId="{34FB63E5-4192-42D5-9B87-67D88EEB69A5}" destId="{50F65EB6-4961-4B35-969A-B112C80C28C9}" srcOrd="1" destOrd="0" presId="urn:microsoft.com/office/officeart/2018/2/layout/IconVerticalSolidList"/>
    <dgm:cxn modelId="{1A2CC2A7-D714-4390-84DA-6A4553875E6B}" type="presParOf" srcId="{34FB63E5-4192-42D5-9B87-67D88EEB69A5}" destId="{DD08A3F6-C941-43F9-A9E4-4C30A0291526}" srcOrd="2" destOrd="0" presId="urn:microsoft.com/office/officeart/2018/2/layout/IconVerticalSolidList"/>
    <dgm:cxn modelId="{784361B7-65E9-4F7D-85C6-3B996B091E5A}" type="presParOf" srcId="{34FB63E5-4192-42D5-9B87-67D88EEB69A5}" destId="{33494D38-F750-4CFC-9E17-2B31454D8376}" srcOrd="3" destOrd="0" presId="urn:microsoft.com/office/officeart/2018/2/layout/IconVerticalSolidList"/>
    <dgm:cxn modelId="{32066C82-4780-4FB8-8033-AECAFCCACEF3}" type="presParOf" srcId="{9A69E133-3B88-4D4B-9BD3-635898E88A3E}" destId="{0A0D2990-1642-4055-9FB7-EDCE6681D5B2}" srcOrd="3" destOrd="0" presId="urn:microsoft.com/office/officeart/2018/2/layout/IconVerticalSolidList"/>
    <dgm:cxn modelId="{684D0F6B-47A9-4CAD-ACA8-92B98F4BC44C}" type="presParOf" srcId="{9A69E133-3B88-4D4B-9BD3-635898E88A3E}" destId="{F09DCD5D-540A-4017-85BC-98B59CDCDE62}" srcOrd="4" destOrd="0" presId="urn:microsoft.com/office/officeart/2018/2/layout/IconVerticalSolidList"/>
    <dgm:cxn modelId="{3AC1CF15-1328-4245-8866-284C361D9AEA}" type="presParOf" srcId="{F09DCD5D-540A-4017-85BC-98B59CDCDE62}" destId="{11AC47B8-2FF4-4D91-B6AB-5C87C47E96D3}" srcOrd="0" destOrd="0" presId="urn:microsoft.com/office/officeart/2018/2/layout/IconVerticalSolidList"/>
    <dgm:cxn modelId="{09CDBCF4-26E0-42EB-ACD9-F3FB3DD98CE7}" type="presParOf" srcId="{F09DCD5D-540A-4017-85BC-98B59CDCDE62}" destId="{C60AF5ED-A60A-489F-B8C3-592F73402E4C}" srcOrd="1" destOrd="0" presId="urn:microsoft.com/office/officeart/2018/2/layout/IconVerticalSolidList"/>
    <dgm:cxn modelId="{8F15B170-DC7D-4DD5-8682-57A2B22565D4}" type="presParOf" srcId="{F09DCD5D-540A-4017-85BC-98B59CDCDE62}" destId="{31EFCC9D-85A9-4BA3-A779-4F7A0546B398}" srcOrd="2" destOrd="0" presId="urn:microsoft.com/office/officeart/2018/2/layout/IconVerticalSolidList"/>
    <dgm:cxn modelId="{1BC7B933-C017-4006-A7DC-55696132B5AF}" type="presParOf" srcId="{F09DCD5D-540A-4017-85BC-98B59CDCDE62}" destId="{6C81C3C5-DC2C-43A7-8F9E-3F26FD0BDD91}" srcOrd="3" destOrd="0" presId="urn:microsoft.com/office/officeart/2018/2/layout/IconVerticalSolidList"/>
    <dgm:cxn modelId="{DE47CA4F-CBD4-42AC-B5E9-40080357D227}" type="presParOf" srcId="{9A69E133-3B88-4D4B-9BD3-635898E88A3E}" destId="{FC1DFD65-DF94-4996-B4A7-97B295BE00FF}" srcOrd="5" destOrd="0" presId="urn:microsoft.com/office/officeart/2018/2/layout/IconVerticalSolidList"/>
    <dgm:cxn modelId="{8EE3E8B8-AF27-4481-86AF-4B43BE07D8D7}" type="presParOf" srcId="{9A69E133-3B88-4D4B-9BD3-635898E88A3E}" destId="{94ACA1E9-FBC4-40F9-92E4-4B19352C3FA9}" srcOrd="6" destOrd="0" presId="urn:microsoft.com/office/officeart/2018/2/layout/IconVerticalSolidList"/>
    <dgm:cxn modelId="{2EABCC4B-6398-4DA2-87A4-F5F0BC4CE198}" type="presParOf" srcId="{94ACA1E9-FBC4-40F9-92E4-4B19352C3FA9}" destId="{2D57EBE7-BFA8-40F7-9522-DEE61B6A7F83}" srcOrd="0" destOrd="0" presId="urn:microsoft.com/office/officeart/2018/2/layout/IconVerticalSolidList"/>
    <dgm:cxn modelId="{A0B05097-5D2A-4D03-9695-6B14C50D0233}" type="presParOf" srcId="{94ACA1E9-FBC4-40F9-92E4-4B19352C3FA9}" destId="{6EA2AF06-F8AA-4545-9B35-867DCFA829FD}" srcOrd="1" destOrd="0" presId="urn:microsoft.com/office/officeart/2018/2/layout/IconVerticalSolidList"/>
    <dgm:cxn modelId="{2510BFA7-4482-46F7-8D82-7CAD1C0A992E}" type="presParOf" srcId="{94ACA1E9-FBC4-40F9-92E4-4B19352C3FA9}" destId="{6B673A57-9242-4830-9123-BB57DF425543}" srcOrd="2" destOrd="0" presId="urn:microsoft.com/office/officeart/2018/2/layout/IconVerticalSolidList"/>
    <dgm:cxn modelId="{1847F3B8-9451-4DDE-8201-FF0EF8511D49}" type="presParOf" srcId="{94ACA1E9-FBC4-40F9-92E4-4B19352C3FA9}" destId="{B0996B70-22CF-4A2B-A66F-D7A31D767EE1}" srcOrd="3" destOrd="0" presId="urn:microsoft.com/office/officeart/2018/2/layout/IconVerticalSolidList"/>
    <dgm:cxn modelId="{19CA19B5-CE1E-44BE-A1CD-2FA385BC62DA}" type="presParOf" srcId="{9A69E133-3B88-4D4B-9BD3-635898E88A3E}" destId="{314CBD6C-0564-4E76-8D1C-A586C1AC9003}" srcOrd="7" destOrd="0" presId="urn:microsoft.com/office/officeart/2018/2/layout/IconVerticalSolidList"/>
    <dgm:cxn modelId="{EBDADE9A-E938-4F69-A24E-A6678274EDA2}" type="presParOf" srcId="{9A69E133-3B88-4D4B-9BD3-635898E88A3E}" destId="{79BC2E81-67C0-4608-A1A6-F4E2A632677E}" srcOrd="8" destOrd="0" presId="urn:microsoft.com/office/officeart/2018/2/layout/IconVerticalSolidList"/>
    <dgm:cxn modelId="{8E8DEB33-0960-41FF-A2DA-B68CE37FB8A4}" type="presParOf" srcId="{79BC2E81-67C0-4608-A1A6-F4E2A632677E}" destId="{0C90EB98-9FC5-4B7F-8DD1-86D86751C376}" srcOrd="0" destOrd="0" presId="urn:microsoft.com/office/officeart/2018/2/layout/IconVerticalSolidList"/>
    <dgm:cxn modelId="{BC406C89-EE30-47BC-AF79-1B942DC51C6B}" type="presParOf" srcId="{79BC2E81-67C0-4608-A1A6-F4E2A632677E}" destId="{4571B260-A519-4E45-B3CF-FAEF2E2E1DEA}" srcOrd="1" destOrd="0" presId="urn:microsoft.com/office/officeart/2018/2/layout/IconVerticalSolidList"/>
    <dgm:cxn modelId="{62FDF933-B049-4053-983F-7875855CCFCF}" type="presParOf" srcId="{79BC2E81-67C0-4608-A1A6-F4E2A632677E}" destId="{339E18E9-FC8B-469D-A9EC-128F91C6B695}" srcOrd="2" destOrd="0" presId="urn:microsoft.com/office/officeart/2018/2/layout/IconVerticalSolidList"/>
    <dgm:cxn modelId="{C79489B6-78DD-4503-AC90-10E377EF3237}" type="presParOf" srcId="{79BC2E81-67C0-4608-A1A6-F4E2A632677E}" destId="{2A28BDEE-F912-4C16-BF5E-5CCD7D76C25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829A29-BC62-40AD-B785-34A76818800C}"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161200EE-8917-429B-BCD0-22424D74CA4F}">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0" dirty="0">
              <a:solidFill>
                <a:schemeClr val="tx1"/>
              </a:solidFill>
            </a:rPr>
            <a:t>Honorable Penny Haas </a:t>
          </a:r>
          <a:r>
            <a:rPr lang="en-US" b="0" dirty="0" err="1">
              <a:solidFill>
                <a:schemeClr val="tx1"/>
              </a:solidFill>
            </a:rPr>
            <a:t>Freesemann</a:t>
          </a:r>
          <a:r>
            <a:rPr lang="en-US" b="0" dirty="0">
              <a:solidFill>
                <a:schemeClr val="tx1"/>
              </a:solidFill>
            </a:rPr>
            <a:t>, Chief Judge</a:t>
          </a:r>
        </a:p>
      </dgm:t>
    </dgm:pt>
    <dgm:pt modelId="{ED80F233-7D9C-4337-8A2A-E1010DD586B3}" type="parTrans" cxnId="{6FCCD69D-C1CD-4873-89D1-AAB0CCAE28A7}">
      <dgm:prSet/>
      <dgm:spPr/>
      <dgm:t>
        <a:bodyPr/>
        <a:lstStyle/>
        <a:p>
          <a:endParaRPr lang="en-US"/>
        </a:p>
      </dgm:t>
    </dgm:pt>
    <dgm:pt modelId="{B65EBC0E-3B82-4CF7-BD9F-D6A0E1A3F79C}" type="sibTrans" cxnId="{6FCCD69D-C1CD-4873-89D1-AAB0CCAE28A7}">
      <dgm:prSet/>
      <dgm:spPr/>
      <dgm:t>
        <a:bodyPr/>
        <a:lstStyle/>
        <a:p>
          <a:endParaRPr lang="en-US"/>
        </a:p>
      </dgm:t>
    </dgm:pt>
    <dgm:pt modelId="{132BCAA5-4DE8-4BC0-B71C-9B4947A887A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err="1">
              <a:solidFill>
                <a:schemeClr val="tx1"/>
              </a:solidFill>
            </a:rPr>
            <a:t>Honarable</a:t>
          </a:r>
          <a:r>
            <a:rPr lang="en-US" dirty="0">
              <a:solidFill>
                <a:schemeClr val="tx1"/>
              </a:solidFill>
            </a:rPr>
            <a:t> John E. Morse,  Jr.</a:t>
          </a:r>
        </a:p>
      </dgm:t>
    </dgm:pt>
    <dgm:pt modelId="{D523020D-0B9D-4D45-8132-B1031DCBF093}" type="parTrans" cxnId="{3F695C05-EAAE-4C9B-9E2B-2F5987F2754C}">
      <dgm:prSet/>
      <dgm:spPr/>
      <dgm:t>
        <a:bodyPr/>
        <a:lstStyle/>
        <a:p>
          <a:endParaRPr lang="en-US"/>
        </a:p>
      </dgm:t>
    </dgm:pt>
    <dgm:pt modelId="{28DBC1EE-33F8-4E5C-8050-A053DFF59F4E}" type="sibTrans" cxnId="{3F695C05-EAAE-4C9B-9E2B-2F5987F2754C}">
      <dgm:prSet/>
      <dgm:spPr/>
      <dgm:t>
        <a:bodyPr/>
        <a:lstStyle/>
        <a:p>
          <a:endParaRPr lang="en-US"/>
        </a:p>
      </dgm:t>
    </dgm:pt>
    <dgm:pt modelId="{D04B02BE-5484-4584-AC3B-A910951DAC85}">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solidFill>
                <a:schemeClr val="tx1"/>
              </a:solidFill>
            </a:rPr>
            <a:t>Honorable James F. Bass, Jr.</a:t>
          </a:r>
        </a:p>
      </dgm:t>
    </dgm:pt>
    <dgm:pt modelId="{35A78BFC-36B8-424A-88ED-9CCD171E2FCA}" type="parTrans" cxnId="{44874BF6-7405-4914-9748-3F33B2EF4FCD}">
      <dgm:prSet/>
      <dgm:spPr/>
      <dgm:t>
        <a:bodyPr/>
        <a:lstStyle/>
        <a:p>
          <a:endParaRPr lang="en-US"/>
        </a:p>
      </dgm:t>
    </dgm:pt>
    <dgm:pt modelId="{4A0DBF4D-69E3-44D7-8C9C-CAC4ECEC8A07}" type="sibTrans" cxnId="{44874BF6-7405-4914-9748-3F33B2EF4FCD}">
      <dgm:prSet/>
      <dgm:spPr/>
      <dgm:t>
        <a:bodyPr/>
        <a:lstStyle/>
        <a:p>
          <a:endParaRPr lang="en-US"/>
        </a:p>
      </dgm:t>
    </dgm:pt>
    <dgm:pt modelId="{0C2E771F-9CD2-411E-AEAC-730FC5D94D7C}">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solidFill>
                <a:schemeClr val="tx1"/>
              </a:solidFill>
            </a:rPr>
            <a:t>Honorable Louisa Abbott</a:t>
          </a:r>
        </a:p>
      </dgm:t>
    </dgm:pt>
    <dgm:pt modelId="{ACC20AA3-A5F6-4610-9A8F-E70F1C2C5778}" type="parTrans" cxnId="{62C944F5-4BAB-4EDD-A928-BDF5DDC59903}">
      <dgm:prSet/>
      <dgm:spPr/>
      <dgm:t>
        <a:bodyPr/>
        <a:lstStyle/>
        <a:p>
          <a:endParaRPr lang="en-US"/>
        </a:p>
      </dgm:t>
    </dgm:pt>
    <dgm:pt modelId="{F3074F30-CC52-4663-AC9D-E635DDF1888D}" type="sibTrans" cxnId="{62C944F5-4BAB-4EDD-A928-BDF5DDC59903}">
      <dgm:prSet/>
      <dgm:spPr/>
      <dgm:t>
        <a:bodyPr/>
        <a:lstStyle/>
        <a:p>
          <a:endParaRPr lang="en-US"/>
        </a:p>
      </dgm:t>
    </dgm:pt>
    <dgm:pt modelId="{6AA2D8F1-77C9-4A5C-9C4E-B98B4B52874C}">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solidFill>
                <a:schemeClr val="tx1"/>
              </a:solidFill>
            </a:rPr>
            <a:t>Honorable Timothy Walmsley</a:t>
          </a:r>
        </a:p>
      </dgm:t>
    </dgm:pt>
    <dgm:pt modelId="{25632324-B87B-46B4-BA62-6B7D19ED68E7}" type="parTrans" cxnId="{A1C21B49-9F26-460A-8336-69B5F7A2A43B}">
      <dgm:prSet/>
      <dgm:spPr/>
      <dgm:t>
        <a:bodyPr/>
        <a:lstStyle/>
        <a:p>
          <a:endParaRPr lang="en-US"/>
        </a:p>
      </dgm:t>
    </dgm:pt>
    <dgm:pt modelId="{F608155A-6AB2-422C-B051-5F04FF9E4314}" type="sibTrans" cxnId="{A1C21B49-9F26-460A-8336-69B5F7A2A43B}">
      <dgm:prSet/>
      <dgm:spPr/>
      <dgm:t>
        <a:bodyPr/>
        <a:lstStyle/>
        <a:p>
          <a:endParaRPr lang="en-US"/>
        </a:p>
      </dgm:t>
    </dgm:pt>
    <dgm:pt modelId="{569FC64D-7B25-4C15-9B5A-A16C0642A7BE}">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solidFill>
                <a:schemeClr val="tx1"/>
              </a:solidFill>
            </a:rPr>
            <a:t>Honorable Benjamin W. </a:t>
          </a:r>
          <a:r>
            <a:rPr lang="en-US" dirty="0" err="1">
              <a:solidFill>
                <a:schemeClr val="tx1"/>
              </a:solidFill>
            </a:rPr>
            <a:t>Karpf</a:t>
          </a:r>
          <a:endParaRPr lang="en-US" dirty="0">
            <a:solidFill>
              <a:schemeClr val="tx1"/>
            </a:solidFill>
          </a:endParaRPr>
        </a:p>
      </dgm:t>
    </dgm:pt>
    <dgm:pt modelId="{9A756CBA-4600-44FB-ABF5-2F001CF1EEDA}" type="parTrans" cxnId="{F1FF784D-7A71-4D23-B697-DC34CD377599}">
      <dgm:prSet/>
      <dgm:spPr/>
      <dgm:t>
        <a:bodyPr/>
        <a:lstStyle/>
        <a:p>
          <a:endParaRPr lang="en-US"/>
        </a:p>
      </dgm:t>
    </dgm:pt>
    <dgm:pt modelId="{78DA4823-E468-46C5-A060-D33A0B88576B}" type="sibTrans" cxnId="{F1FF784D-7A71-4D23-B697-DC34CD377599}">
      <dgm:prSet/>
      <dgm:spPr/>
      <dgm:t>
        <a:bodyPr/>
        <a:lstStyle/>
        <a:p>
          <a:endParaRPr lang="en-US"/>
        </a:p>
      </dgm:t>
    </dgm:pt>
    <dgm:pt modelId="{6C39C664-B8DD-40C2-B092-292ACCFCE022}">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solidFill>
                <a:schemeClr val="tx1"/>
              </a:solidFill>
            </a:rPr>
            <a:t>Senior Judges – Honorable Michael </a:t>
          </a:r>
          <a:r>
            <a:rPr lang="en-US" dirty="0" err="1">
              <a:solidFill>
                <a:schemeClr val="tx1"/>
              </a:solidFill>
            </a:rPr>
            <a:t>Karpf</a:t>
          </a:r>
          <a:r>
            <a:rPr lang="en-US" dirty="0">
              <a:solidFill>
                <a:schemeClr val="tx1"/>
              </a:solidFill>
            </a:rPr>
            <a:t> and Honorable Perry Brannen</a:t>
          </a:r>
        </a:p>
      </dgm:t>
    </dgm:pt>
    <dgm:pt modelId="{A7DF576D-C166-42A3-B5D4-1AEE6531FA40}" type="parTrans" cxnId="{7585CB67-C2F8-443F-AA7A-16058DFDD1AE}">
      <dgm:prSet/>
      <dgm:spPr/>
      <dgm:t>
        <a:bodyPr/>
        <a:lstStyle/>
        <a:p>
          <a:endParaRPr lang="en-US"/>
        </a:p>
      </dgm:t>
    </dgm:pt>
    <dgm:pt modelId="{B2D4432F-D17E-4F27-A5A8-398F5FBA4CE5}" type="sibTrans" cxnId="{7585CB67-C2F8-443F-AA7A-16058DFDD1AE}">
      <dgm:prSet/>
      <dgm:spPr/>
      <dgm:t>
        <a:bodyPr/>
        <a:lstStyle/>
        <a:p>
          <a:endParaRPr lang="en-US"/>
        </a:p>
      </dgm:t>
    </dgm:pt>
    <dgm:pt modelId="{2C649966-C6C1-42E8-A701-D6FA1B606E98}" type="pres">
      <dgm:prSet presAssocID="{82829A29-BC62-40AD-B785-34A76818800C}" presName="diagram" presStyleCnt="0">
        <dgm:presLayoutVars>
          <dgm:dir/>
          <dgm:resizeHandles val="exact"/>
        </dgm:presLayoutVars>
      </dgm:prSet>
      <dgm:spPr/>
    </dgm:pt>
    <dgm:pt modelId="{926455B0-77D0-4CC3-8894-4941F6974CD3}" type="pres">
      <dgm:prSet presAssocID="{161200EE-8917-429B-BCD0-22424D74CA4F}" presName="node" presStyleLbl="node1" presStyleIdx="0" presStyleCnt="7">
        <dgm:presLayoutVars>
          <dgm:bulletEnabled val="1"/>
        </dgm:presLayoutVars>
      </dgm:prSet>
      <dgm:spPr/>
    </dgm:pt>
    <dgm:pt modelId="{032F6A1E-5331-420C-A063-C8C81C1101E1}" type="pres">
      <dgm:prSet presAssocID="{B65EBC0E-3B82-4CF7-BD9F-D6A0E1A3F79C}" presName="sibTrans" presStyleCnt="0"/>
      <dgm:spPr/>
    </dgm:pt>
    <dgm:pt modelId="{096BB89D-B8F2-4F15-B11D-9A2076F0B3D3}" type="pres">
      <dgm:prSet presAssocID="{132BCAA5-4DE8-4BC0-B71C-9B4947A887AA}" presName="node" presStyleLbl="node1" presStyleIdx="1" presStyleCnt="7">
        <dgm:presLayoutVars>
          <dgm:bulletEnabled val="1"/>
        </dgm:presLayoutVars>
      </dgm:prSet>
      <dgm:spPr/>
    </dgm:pt>
    <dgm:pt modelId="{FF18D4C7-5890-4EEB-ADEC-2B6E762857A5}" type="pres">
      <dgm:prSet presAssocID="{28DBC1EE-33F8-4E5C-8050-A053DFF59F4E}" presName="sibTrans" presStyleCnt="0"/>
      <dgm:spPr/>
    </dgm:pt>
    <dgm:pt modelId="{44E75FF9-4D5E-46E1-92E4-207596C5C5C1}" type="pres">
      <dgm:prSet presAssocID="{D04B02BE-5484-4584-AC3B-A910951DAC85}" presName="node" presStyleLbl="node1" presStyleIdx="2" presStyleCnt="7">
        <dgm:presLayoutVars>
          <dgm:bulletEnabled val="1"/>
        </dgm:presLayoutVars>
      </dgm:prSet>
      <dgm:spPr/>
    </dgm:pt>
    <dgm:pt modelId="{A4AE96C6-3AF2-4A96-9478-8E942DF0B600}" type="pres">
      <dgm:prSet presAssocID="{4A0DBF4D-69E3-44D7-8C9C-CAC4ECEC8A07}" presName="sibTrans" presStyleCnt="0"/>
      <dgm:spPr/>
    </dgm:pt>
    <dgm:pt modelId="{337B65B1-D759-460E-BB00-051A73C339D0}" type="pres">
      <dgm:prSet presAssocID="{0C2E771F-9CD2-411E-AEAC-730FC5D94D7C}" presName="node" presStyleLbl="node1" presStyleIdx="3" presStyleCnt="7">
        <dgm:presLayoutVars>
          <dgm:bulletEnabled val="1"/>
        </dgm:presLayoutVars>
      </dgm:prSet>
      <dgm:spPr/>
    </dgm:pt>
    <dgm:pt modelId="{952A8EC8-98E2-40AB-BAE1-1144EB21D231}" type="pres">
      <dgm:prSet presAssocID="{F3074F30-CC52-4663-AC9D-E635DDF1888D}" presName="sibTrans" presStyleCnt="0"/>
      <dgm:spPr/>
    </dgm:pt>
    <dgm:pt modelId="{490BC4E2-855F-4045-A098-86D8DFBFB023}" type="pres">
      <dgm:prSet presAssocID="{6AA2D8F1-77C9-4A5C-9C4E-B98B4B52874C}" presName="node" presStyleLbl="node1" presStyleIdx="4" presStyleCnt="7">
        <dgm:presLayoutVars>
          <dgm:bulletEnabled val="1"/>
        </dgm:presLayoutVars>
      </dgm:prSet>
      <dgm:spPr/>
    </dgm:pt>
    <dgm:pt modelId="{563B306F-117A-4306-B3A5-A18C6C232241}" type="pres">
      <dgm:prSet presAssocID="{F608155A-6AB2-422C-B051-5F04FF9E4314}" presName="sibTrans" presStyleCnt="0"/>
      <dgm:spPr/>
    </dgm:pt>
    <dgm:pt modelId="{D5D1F18F-2213-4A79-88B3-CF66CCA0BED5}" type="pres">
      <dgm:prSet presAssocID="{569FC64D-7B25-4C15-9B5A-A16C0642A7BE}" presName="node" presStyleLbl="node1" presStyleIdx="5" presStyleCnt="7">
        <dgm:presLayoutVars>
          <dgm:bulletEnabled val="1"/>
        </dgm:presLayoutVars>
      </dgm:prSet>
      <dgm:spPr/>
    </dgm:pt>
    <dgm:pt modelId="{8B8B4F57-CC59-4277-AD10-76C988F21BAF}" type="pres">
      <dgm:prSet presAssocID="{78DA4823-E468-46C5-A060-D33A0B88576B}" presName="sibTrans" presStyleCnt="0"/>
      <dgm:spPr/>
    </dgm:pt>
    <dgm:pt modelId="{7864D5B6-7CA0-4774-BBB5-ACAA53D34E20}" type="pres">
      <dgm:prSet presAssocID="{6C39C664-B8DD-40C2-B092-292ACCFCE022}" presName="node" presStyleLbl="node1" presStyleIdx="6" presStyleCnt="7">
        <dgm:presLayoutVars>
          <dgm:bulletEnabled val="1"/>
        </dgm:presLayoutVars>
      </dgm:prSet>
      <dgm:spPr/>
    </dgm:pt>
  </dgm:ptLst>
  <dgm:cxnLst>
    <dgm:cxn modelId="{3F695C05-EAAE-4C9B-9E2B-2F5987F2754C}" srcId="{82829A29-BC62-40AD-B785-34A76818800C}" destId="{132BCAA5-4DE8-4BC0-B71C-9B4947A887AA}" srcOrd="1" destOrd="0" parTransId="{D523020D-0B9D-4D45-8132-B1031DCBF093}" sibTransId="{28DBC1EE-33F8-4E5C-8050-A053DFF59F4E}"/>
    <dgm:cxn modelId="{B3B0340D-5D7C-4FC5-B98D-6D25B08023F3}" type="presOf" srcId="{D04B02BE-5484-4584-AC3B-A910951DAC85}" destId="{44E75FF9-4D5E-46E1-92E4-207596C5C5C1}" srcOrd="0" destOrd="0" presId="urn:microsoft.com/office/officeart/2005/8/layout/default"/>
    <dgm:cxn modelId="{1E44F512-1299-4B01-81D5-01980343F587}" type="presOf" srcId="{0C2E771F-9CD2-411E-AEAC-730FC5D94D7C}" destId="{337B65B1-D759-460E-BB00-051A73C339D0}" srcOrd="0" destOrd="0" presId="urn:microsoft.com/office/officeart/2005/8/layout/default"/>
    <dgm:cxn modelId="{9FAC3624-4FA0-4CCD-882C-01263F1DEE8A}" type="presOf" srcId="{569FC64D-7B25-4C15-9B5A-A16C0642A7BE}" destId="{D5D1F18F-2213-4A79-88B3-CF66CCA0BED5}" srcOrd="0" destOrd="0" presId="urn:microsoft.com/office/officeart/2005/8/layout/default"/>
    <dgm:cxn modelId="{93AA6124-3F4F-4BF4-906E-9149462A6131}" type="presOf" srcId="{132BCAA5-4DE8-4BC0-B71C-9B4947A887AA}" destId="{096BB89D-B8F2-4F15-B11D-9A2076F0B3D3}" srcOrd="0" destOrd="0" presId="urn:microsoft.com/office/officeart/2005/8/layout/default"/>
    <dgm:cxn modelId="{FCCF7C2A-ABC0-4804-BE84-1316C684A3A6}" type="presOf" srcId="{6C39C664-B8DD-40C2-B092-292ACCFCE022}" destId="{7864D5B6-7CA0-4774-BBB5-ACAA53D34E20}" srcOrd="0" destOrd="0" presId="urn:microsoft.com/office/officeart/2005/8/layout/default"/>
    <dgm:cxn modelId="{7585CB67-C2F8-443F-AA7A-16058DFDD1AE}" srcId="{82829A29-BC62-40AD-B785-34A76818800C}" destId="{6C39C664-B8DD-40C2-B092-292ACCFCE022}" srcOrd="6" destOrd="0" parTransId="{A7DF576D-C166-42A3-B5D4-1AEE6531FA40}" sibTransId="{B2D4432F-D17E-4F27-A5A8-398F5FBA4CE5}"/>
    <dgm:cxn modelId="{A1C21B49-9F26-460A-8336-69B5F7A2A43B}" srcId="{82829A29-BC62-40AD-B785-34A76818800C}" destId="{6AA2D8F1-77C9-4A5C-9C4E-B98B4B52874C}" srcOrd="4" destOrd="0" parTransId="{25632324-B87B-46B4-BA62-6B7D19ED68E7}" sibTransId="{F608155A-6AB2-422C-B051-5F04FF9E4314}"/>
    <dgm:cxn modelId="{F1FF784D-7A71-4D23-B697-DC34CD377599}" srcId="{82829A29-BC62-40AD-B785-34A76818800C}" destId="{569FC64D-7B25-4C15-9B5A-A16C0642A7BE}" srcOrd="5" destOrd="0" parTransId="{9A756CBA-4600-44FB-ABF5-2F001CF1EEDA}" sibTransId="{78DA4823-E468-46C5-A060-D33A0B88576B}"/>
    <dgm:cxn modelId="{27668C86-5FEB-4F8A-9717-F51A011DA13C}" type="presOf" srcId="{6AA2D8F1-77C9-4A5C-9C4E-B98B4B52874C}" destId="{490BC4E2-855F-4045-A098-86D8DFBFB023}" srcOrd="0" destOrd="0" presId="urn:microsoft.com/office/officeart/2005/8/layout/default"/>
    <dgm:cxn modelId="{81A08C8C-60D0-4DE7-ADD9-53966AD0A4E0}" type="presOf" srcId="{161200EE-8917-429B-BCD0-22424D74CA4F}" destId="{926455B0-77D0-4CC3-8894-4941F6974CD3}" srcOrd="0" destOrd="0" presId="urn:microsoft.com/office/officeart/2005/8/layout/default"/>
    <dgm:cxn modelId="{6FCCD69D-C1CD-4873-89D1-AAB0CCAE28A7}" srcId="{82829A29-BC62-40AD-B785-34A76818800C}" destId="{161200EE-8917-429B-BCD0-22424D74CA4F}" srcOrd="0" destOrd="0" parTransId="{ED80F233-7D9C-4337-8A2A-E1010DD586B3}" sibTransId="{B65EBC0E-3B82-4CF7-BD9F-D6A0E1A3F79C}"/>
    <dgm:cxn modelId="{2CFD48D5-61FC-4DA3-9F14-FD0EA5D318F4}" type="presOf" srcId="{82829A29-BC62-40AD-B785-34A76818800C}" destId="{2C649966-C6C1-42E8-A701-D6FA1B606E98}" srcOrd="0" destOrd="0" presId="urn:microsoft.com/office/officeart/2005/8/layout/default"/>
    <dgm:cxn modelId="{62C944F5-4BAB-4EDD-A928-BDF5DDC59903}" srcId="{82829A29-BC62-40AD-B785-34A76818800C}" destId="{0C2E771F-9CD2-411E-AEAC-730FC5D94D7C}" srcOrd="3" destOrd="0" parTransId="{ACC20AA3-A5F6-4610-9A8F-E70F1C2C5778}" sibTransId="{F3074F30-CC52-4663-AC9D-E635DDF1888D}"/>
    <dgm:cxn modelId="{44874BF6-7405-4914-9748-3F33B2EF4FCD}" srcId="{82829A29-BC62-40AD-B785-34A76818800C}" destId="{D04B02BE-5484-4584-AC3B-A910951DAC85}" srcOrd="2" destOrd="0" parTransId="{35A78BFC-36B8-424A-88ED-9CCD171E2FCA}" sibTransId="{4A0DBF4D-69E3-44D7-8C9C-CAC4ECEC8A07}"/>
    <dgm:cxn modelId="{92ECB9AF-87FB-45AF-844A-5BE9A0553526}" type="presParOf" srcId="{2C649966-C6C1-42E8-A701-D6FA1B606E98}" destId="{926455B0-77D0-4CC3-8894-4941F6974CD3}" srcOrd="0" destOrd="0" presId="urn:microsoft.com/office/officeart/2005/8/layout/default"/>
    <dgm:cxn modelId="{E3F9142B-6177-41E4-A328-A1FEDAEA61F7}" type="presParOf" srcId="{2C649966-C6C1-42E8-A701-D6FA1B606E98}" destId="{032F6A1E-5331-420C-A063-C8C81C1101E1}" srcOrd="1" destOrd="0" presId="urn:microsoft.com/office/officeart/2005/8/layout/default"/>
    <dgm:cxn modelId="{02E19C0A-3B3D-486C-BB9A-D42FA55C3D2D}" type="presParOf" srcId="{2C649966-C6C1-42E8-A701-D6FA1B606E98}" destId="{096BB89D-B8F2-4F15-B11D-9A2076F0B3D3}" srcOrd="2" destOrd="0" presId="urn:microsoft.com/office/officeart/2005/8/layout/default"/>
    <dgm:cxn modelId="{EFA590DC-1AA3-4894-AC84-A1C5374C6152}" type="presParOf" srcId="{2C649966-C6C1-42E8-A701-D6FA1B606E98}" destId="{FF18D4C7-5890-4EEB-ADEC-2B6E762857A5}" srcOrd="3" destOrd="0" presId="urn:microsoft.com/office/officeart/2005/8/layout/default"/>
    <dgm:cxn modelId="{00F05394-3863-4E27-ABAC-D9D22D8A3833}" type="presParOf" srcId="{2C649966-C6C1-42E8-A701-D6FA1B606E98}" destId="{44E75FF9-4D5E-46E1-92E4-207596C5C5C1}" srcOrd="4" destOrd="0" presId="urn:microsoft.com/office/officeart/2005/8/layout/default"/>
    <dgm:cxn modelId="{E8C1BC87-B535-42D6-B1BE-FE30AD6631E9}" type="presParOf" srcId="{2C649966-C6C1-42E8-A701-D6FA1B606E98}" destId="{A4AE96C6-3AF2-4A96-9478-8E942DF0B600}" srcOrd="5" destOrd="0" presId="urn:microsoft.com/office/officeart/2005/8/layout/default"/>
    <dgm:cxn modelId="{35604210-013C-4A89-BC2C-9950DC20B1EC}" type="presParOf" srcId="{2C649966-C6C1-42E8-A701-D6FA1B606E98}" destId="{337B65B1-D759-460E-BB00-051A73C339D0}" srcOrd="6" destOrd="0" presId="urn:microsoft.com/office/officeart/2005/8/layout/default"/>
    <dgm:cxn modelId="{4E61A5BB-8E78-496A-B9EA-1FC940F16951}" type="presParOf" srcId="{2C649966-C6C1-42E8-A701-D6FA1B606E98}" destId="{952A8EC8-98E2-40AB-BAE1-1144EB21D231}" srcOrd="7" destOrd="0" presId="urn:microsoft.com/office/officeart/2005/8/layout/default"/>
    <dgm:cxn modelId="{6A9F7760-7D68-413C-8F5C-840F19AB55BC}" type="presParOf" srcId="{2C649966-C6C1-42E8-A701-D6FA1B606E98}" destId="{490BC4E2-855F-4045-A098-86D8DFBFB023}" srcOrd="8" destOrd="0" presId="urn:microsoft.com/office/officeart/2005/8/layout/default"/>
    <dgm:cxn modelId="{20309E2D-09F8-46BA-A122-360A4FFE4F28}" type="presParOf" srcId="{2C649966-C6C1-42E8-A701-D6FA1B606E98}" destId="{563B306F-117A-4306-B3A5-A18C6C232241}" srcOrd="9" destOrd="0" presId="urn:microsoft.com/office/officeart/2005/8/layout/default"/>
    <dgm:cxn modelId="{7BA8FDCE-99BB-4C1A-A3DC-9B65E7A23A86}" type="presParOf" srcId="{2C649966-C6C1-42E8-A701-D6FA1B606E98}" destId="{D5D1F18F-2213-4A79-88B3-CF66CCA0BED5}" srcOrd="10" destOrd="0" presId="urn:microsoft.com/office/officeart/2005/8/layout/default"/>
    <dgm:cxn modelId="{D9A054A5-1841-48E0-9DB3-636840D6F732}" type="presParOf" srcId="{2C649966-C6C1-42E8-A701-D6FA1B606E98}" destId="{8B8B4F57-CC59-4277-AD10-76C988F21BAF}" srcOrd="11" destOrd="0" presId="urn:microsoft.com/office/officeart/2005/8/layout/default"/>
    <dgm:cxn modelId="{243D5D11-A81E-432A-AFBD-450D8A3C982B}" type="presParOf" srcId="{2C649966-C6C1-42E8-A701-D6FA1B606E98}" destId="{7864D5B6-7CA0-4774-BBB5-ACAA53D34E2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299FAF-D7E4-46CC-87FB-149A1439E6CE}"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46B7A5D1-CADE-473A-AF58-081545ECDF86}">
      <dgm:prSet/>
      <dgm:spPr/>
      <dgm:t>
        <a:bodyPr/>
        <a:lstStyle/>
        <a:p>
          <a:r>
            <a:rPr lang="en-US"/>
            <a:t>JURY TRIALS</a:t>
          </a:r>
        </a:p>
      </dgm:t>
    </dgm:pt>
    <dgm:pt modelId="{D614444E-6DB5-4577-8443-A4761AD4C0F0}" type="parTrans" cxnId="{B34A37C9-B9C3-4A56-A0DF-72F03707640D}">
      <dgm:prSet/>
      <dgm:spPr/>
      <dgm:t>
        <a:bodyPr/>
        <a:lstStyle/>
        <a:p>
          <a:endParaRPr lang="en-US"/>
        </a:p>
      </dgm:t>
    </dgm:pt>
    <dgm:pt modelId="{9FB9B01C-DA03-426A-8317-03955F1AD9EA}" type="sibTrans" cxnId="{B34A37C9-B9C3-4A56-A0DF-72F03707640D}">
      <dgm:prSet/>
      <dgm:spPr/>
      <dgm:t>
        <a:bodyPr/>
        <a:lstStyle/>
        <a:p>
          <a:endParaRPr lang="en-US"/>
        </a:p>
      </dgm:t>
    </dgm:pt>
    <dgm:pt modelId="{2B89322A-E422-4E8A-9C64-7A1FF83E0A53}">
      <dgm:prSet/>
      <dgm:spPr/>
      <dgm:t>
        <a:bodyPr/>
        <a:lstStyle/>
        <a:p>
          <a:r>
            <a:rPr lang="en-US"/>
            <a:t>BENCH TRIALS</a:t>
          </a:r>
        </a:p>
      </dgm:t>
    </dgm:pt>
    <dgm:pt modelId="{5B4E259A-4F1F-406A-9A0B-9FFCEF536955}" type="parTrans" cxnId="{3EAB5071-6566-480E-8FD7-A6910706A93D}">
      <dgm:prSet/>
      <dgm:spPr/>
      <dgm:t>
        <a:bodyPr/>
        <a:lstStyle/>
        <a:p>
          <a:endParaRPr lang="en-US"/>
        </a:p>
      </dgm:t>
    </dgm:pt>
    <dgm:pt modelId="{685EED91-7D51-4285-89A9-46CB5661643E}" type="sibTrans" cxnId="{3EAB5071-6566-480E-8FD7-A6910706A93D}">
      <dgm:prSet/>
      <dgm:spPr/>
      <dgm:t>
        <a:bodyPr/>
        <a:lstStyle/>
        <a:p>
          <a:endParaRPr lang="en-US"/>
        </a:p>
      </dgm:t>
    </dgm:pt>
    <dgm:pt modelId="{6DA87A65-2981-4D87-90B9-19E77CA005AD}">
      <dgm:prSet/>
      <dgm:spPr/>
      <dgm:t>
        <a:bodyPr/>
        <a:lstStyle/>
        <a:p>
          <a:r>
            <a:rPr lang="en-US"/>
            <a:t>MOTION HEARINGS</a:t>
          </a:r>
        </a:p>
      </dgm:t>
    </dgm:pt>
    <dgm:pt modelId="{67C1A75D-2705-411C-9094-B75EFE0874A1}" type="parTrans" cxnId="{E2634B34-8BFC-414C-BE6D-DA45DAFC91EF}">
      <dgm:prSet/>
      <dgm:spPr/>
      <dgm:t>
        <a:bodyPr/>
        <a:lstStyle/>
        <a:p>
          <a:endParaRPr lang="en-US"/>
        </a:p>
      </dgm:t>
    </dgm:pt>
    <dgm:pt modelId="{632E759F-B920-47FB-A03D-347F14BA1071}" type="sibTrans" cxnId="{E2634B34-8BFC-414C-BE6D-DA45DAFC91EF}">
      <dgm:prSet/>
      <dgm:spPr/>
      <dgm:t>
        <a:bodyPr/>
        <a:lstStyle/>
        <a:p>
          <a:endParaRPr lang="en-US"/>
        </a:p>
      </dgm:t>
    </dgm:pt>
    <dgm:pt modelId="{22DD9458-8A73-49DF-A29E-EF9AB1D6AF35}">
      <dgm:prSet/>
      <dgm:spPr/>
      <dgm:t>
        <a:bodyPr/>
        <a:lstStyle/>
        <a:p>
          <a:r>
            <a:rPr lang="en-US"/>
            <a:t>RULINGS/ORDERS</a:t>
          </a:r>
        </a:p>
      </dgm:t>
    </dgm:pt>
    <dgm:pt modelId="{FF3D1682-D0C7-48D2-ABCC-1D47422055BD}" type="parTrans" cxnId="{F341A6CE-E0DF-4F43-AF69-04E94749625C}">
      <dgm:prSet/>
      <dgm:spPr/>
      <dgm:t>
        <a:bodyPr/>
        <a:lstStyle/>
        <a:p>
          <a:endParaRPr lang="en-US"/>
        </a:p>
      </dgm:t>
    </dgm:pt>
    <dgm:pt modelId="{6B43223D-8B6E-476B-9A5B-5EA42EB074AA}" type="sibTrans" cxnId="{F341A6CE-E0DF-4F43-AF69-04E94749625C}">
      <dgm:prSet/>
      <dgm:spPr/>
      <dgm:t>
        <a:bodyPr/>
        <a:lstStyle/>
        <a:p>
          <a:endParaRPr lang="en-US"/>
        </a:p>
      </dgm:t>
    </dgm:pt>
    <dgm:pt modelId="{6D4F5084-4A57-41AE-B7FA-8E3568DEF248}">
      <dgm:prSet/>
      <dgm:spPr/>
      <dgm:t>
        <a:bodyPr/>
        <a:lstStyle/>
        <a:p>
          <a:r>
            <a:rPr lang="en-US"/>
            <a:t>DISCOVERY AND PRETRIAL MATTERS </a:t>
          </a:r>
        </a:p>
      </dgm:t>
    </dgm:pt>
    <dgm:pt modelId="{B0695E32-23F0-477B-AD43-30082DD7ACE1}" type="parTrans" cxnId="{CB6DB466-C4CE-45AB-BBF6-7F6B2DA2B52C}">
      <dgm:prSet/>
      <dgm:spPr/>
      <dgm:t>
        <a:bodyPr/>
        <a:lstStyle/>
        <a:p>
          <a:endParaRPr lang="en-US"/>
        </a:p>
      </dgm:t>
    </dgm:pt>
    <dgm:pt modelId="{500E14B4-0488-452B-9144-9B0EB3F76080}" type="sibTrans" cxnId="{CB6DB466-C4CE-45AB-BBF6-7F6B2DA2B52C}">
      <dgm:prSet/>
      <dgm:spPr/>
      <dgm:t>
        <a:bodyPr/>
        <a:lstStyle/>
        <a:p>
          <a:endParaRPr lang="en-US"/>
        </a:p>
      </dgm:t>
    </dgm:pt>
    <dgm:pt modelId="{C0D6243B-1E2B-4BA6-AECA-065C46623A4A}" type="pres">
      <dgm:prSet presAssocID="{5B299FAF-D7E4-46CC-87FB-149A1439E6CE}" presName="linear" presStyleCnt="0">
        <dgm:presLayoutVars>
          <dgm:dir/>
          <dgm:animLvl val="lvl"/>
          <dgm:resizeHandles val="exact"/>
        </dgm:presLayoutVars>
      </dgm:prSet>
      <dgm:spPr/>
    </dgm:pt>
    <dgm:pt modelId="{96907D96-722E-432E-9B8B-9A33A2CE12BF}" type="pres">
      <dgm:prSet presAssocID="{46B7A5D1-CADE-473A-AF58-081545ECDF86}" presName="parentLin" presStyleCnt="0"/>
      <dgm:spPr/>
    </dgm:pt>
    <dgm:pt modelId="{27C2FBB6-2EA2-4AD8-90F3-DD3A5418323B}" type="pres">
      <dgm:prSet presAssocID="{46B7A5D1-CADE-473A-AF58-081545ECDF86}" presName="parentLeftMargin" presStyleLbl="node1" presStyleIdx="0" presStyleCnt="5"/>
      <dgm:spPr/>
    </dgm:pt>
    <dgm:pt modelId="{BAD1864D-CAD6-47A7-B524-3C0A47E2AC71}" type="pres">
      <dgm:prSet presAssocID="{46B7A5D1-CADE-473A-AF58-081545ECDF86}" presName="parentText" presStyleLbl="node1" presStyleIdx="0" presStyleCnt="5">
        <dgm:presLayoutVars>
          <dgm:chMax val="0"/>
          <dgm:bulletEnabled val="1"/>
        </dgm:presLayoutVars>
      </dgm:prSet>
      <dgm:spPr/>
    </dgm:pt>
    <dgm:pt modelId="{F1EC7425-F1FB-4EC7-AA9F-705CEA0445FF}" type="pres">
      <dgm:prSet presAssocID="{46B7A5D1-CADE-473A-AF58-081545ECDF86}" presName="negativeSpace" presStyleCnt="0"/>
      <dgm:spPr/>
    </dgm:pt>
    <dgm:pt modelId="{8608B315-2668-430E-B955-943069F6CCBE}" type="pres">
      <dgm:prSet presAssocID="{46B7A5D1-CADE-473A-AF58-081545ECDF86}" presName="childText" presStyleLbl="conFgAcc1" presStyleIdx="0" presStyleCnt="5">
        <dgm:presLayoutVars>
          <dgm:bulletEnabled val="1"/>
        </dgm:presLayoutVars>
      </dgm:prSet>
      <dgm:spPr/>
    </dgm:pt>
    <dgm:pt modelId="{28ECDE6C-906A-4B55-8D90-91FF165C3D52}" type="pres">
      <dgm:prSet presAssocID="{9FB9B01C-DA03-426A-8317-03955F1AD9EA}" presName="spaceBetweenRectangles" presStyleCnt="0"/>
      <dgm:spPr/>
    </dgm:pt>
    <dgm:pt modelId="{05E24070-C67F-4F44-ABE3-4945EE26AE6F}" type="pres">
      <dgm:prSet presAssocID="{2B89322A-E422-4E8A-9C64-7A1FF83E0A53}" presName="parentLin" presStyleCnt="0"/>
      <dgm:spPr/>
    </dgm:pt>
    <dgm:pt modelId="{0961B165-6E89-4AC0-BB9D-9ED26FA235F7}" type="pres">
      <dgm:prSet presAssocID="{2B89322A-E422-4E8A-9C64-7A1FF83E0A53}" presName="parentLeftMargin" presStyleLbl="node1" presStyleIdx="0" presStyleCnt="5"/>
      <dgm:spPr/>
    </dgm:pt>
    <dgm:pt modelId="{EB47E3B4-2909-4638-97C0-B89ABD86DCEC}" type="pres">
      <dgm:prSet presAssocID="{2B89322A-E422-4E8A-9C64-7A1FF83E0A53}" presName="parentText" presStyleLbl="node1" presStyleIdx="1" presStyleCnt="5">
        <dgm:presLayoutVars>
          <dgm:chMax val="0"/>
          <dgm:bulletEnabled val="1"/>
        </dgm:presLayoutVars>
      </dgm:prSet>
      <dgm:spPr/>
    </dgm:pt>
    <dgm:pt modelId="{60793E75-03B5-4F4E-AED5-C1700ABF8FE1}" type="pres">
      <dgm:prSet presAssocID="{2B89322A-E422-4E8A-9C64-7A1FF83E0A53}" presName="negativeSpace" presStyleCnt="0"/>
      <dgm:spPr/>
    </dgm:pt>
    <dgm:pt modelId="{F03CCDC9-EF8E-437C-B407-4BE95DE2287F}" type="pres">
      <dgm:prSet presAssocID="{2B89322A-E422-4E8A-9C64-7A1FF83E0A53}" presName="childText" presStyleLbl="conFgAcc1" presStyleIdx="1" presStyleCnt="5">
        <dgm:presLayoutVars>
          <dgm:bulletEnabled val="1"/>
        </dgm:presLayoutVars>
      </dgm:prSet>
      <dgm:spPr/>
    </dgm:pt>
    <dgm:pt modelId="{2AEE768A-F80C-44A1-B9ED-C7633CDC8B19}" type="pres">
      <dgm:prSet presAssocID="{685EED91-7D51-4285-89A9-46CB5661643E}" presName="spaceBetweenRectangles" presStyleCnt="0"/>
      <dgm:spPr/>
    </dgm:pt>
    <dgm:pt modelId="{62542FA5-B467-4D2C-B83C-32E823A502C8}" type="pres">
      <dgm:prSet presAssocID="{6DA87A65-2981-4D87-90B9-19E77CA005AD}" presName="parentLin" presStyleCnt="0"/>
      <dgm:spPr/>
    </dgm:pt>
    <dgm:pt modelId="{B77A2995-9E37-420B-B24B-9ACB87492076}" type="pres">
      <dgm:prSet presAssocID="{6DA87A65-2981-4D87-90B9-19E77CA005AD}" presName="parentLeftMargin" presStyleLbl="node1" presStyleIdx="1" presStyleCnt="5"/>
      <dgm:spPr/>
    </dgm:pt>
    <dgm:pt modelId="{06C02DD4-B90B-4B45-96D0-EC54A2629B71}" type="pres">
      <dgm:prSet presAssocID="{6DA87A65-2981-4D87-90B9-19E77CA005AD}" presName="parentText" presStyleLbl="node1" presStyleIdx="2" presStyleCnt="5">
        <dgm:presLayoutVars>
          <dgm:chMax val="0"/>
          <dgm:bulletEnabled val="1"/>
        </dgm:presLayoutVars>
      </dgm:prSet>
      <dgm:spPr/>
    </dgm:pt>
    <dgm:pt modelId="{1CB7307B-4130-465A-8F60-D5C52050D91E}" type="pres">
      <dgm:prSet presAssocID="{6DA87A65-2981-4D87-90B9-19E77CA005AD}" presName="negativeSpace" presStyleCnt="0"/>
      <dgm:spPr/>
    </dgm:pt>
    <dgm:pt modelId="{4A27E936-0D36-4A20-AD54-5F1A2C308E78}" type="pres">
      <dgm:prSet presAssocID="{6DA87A65-2981-4D87-90B9-19E77CA005AD}" presName="childText" presStyleLbl="conFgAcc1" presStyleIdx="2" presStyleCnt="5">
        <dgm:presLayoutVars>
          <dgm:bulletEnabled val="1"/>
        </dgm:presLayoutVars>
      </dgm:prSet>
      <dgm:spPr/>
    </dgm:pt>
    <dgm:pt modelId="{2BAEE970-1AA4-4635-8544-076A6AFD950C}" type="pres">
      <dgm:prSet presAssocID="{632E759F-B920-47FB-A03D-347F14BA1071}" presName="spaceBetweenRectangles" presStyleCnt="0"/>
      <dgm:spPr/>
    </dgm:pt>
    <dgm:pt modelId="{4791F6B1-6472-4FF2-A7A9-311588BDEC67}" type="pres">
      <dgm:prSet presAssocID="{22DD9458-8A73-49DF-A29E-EF9AB1D6AF35}" presName="parentLin" presStyleCnt="0"/>
      <dgm:spPr/>
    </dgm:pt>
    <dgm:pt modelId="{23245422-A5A9-460B-9386-8D05E21AFF54}" type="pres">
      <dgm:prSet presAssocID="{22DD9458-8A73-49DF-A29E-EF9AB1D6AF35}" presName="parentLeftMargin" presStyleLbl="node1" presStyleIdx="2" presStyleCnt="5"/>
      <dgm:spPr/>
    </dgm:pt>
    <dgm:pt modelId="{B2D02777-AAF6-409C-A88D-413C7A4BFB86}" type="pres">
      <dgm:prSet presAssocID="{22DD9458-8A73-49DF-A29E-EF9AB1D6AF35}" presName="parentText" presStyleLbl="node1" presStyleIdx="3" presStyleCnt="5">
        <dgm:presLayoutVars>
          <dgm:chMax val="0"/>
          <dgm:bulletEnabled val="1"/>
        </dgm:presLayoutVars>
      </dgm:prSet>
      <dgm:spPr/>
    </dgm:pt>
    <dgm:pt modelId="{9161088F-AFA6-4E5B-AF07-EE47D55C330F}" type="pres">
      <dgm:prSet presAssocID="{22DD9458-8A73-49DF-A29E-EF9AB1D6AF35}" presName="negativeSpace" presStyleCnt="0"/>
      <dgm:spPr/>
    </dgm:pt>
    <dgm:pt modelId="{57A493A4-C42D-4CEE-830B-D8E45F2F739E}" type="pres">
      <dgm:prSet presAssocID="{22DD9458-8A73-49DF-A29E-EF9AB1D6AF35}" presName="childText" presStyleLbl="conFgAcc1" presStyleIdx="3" presStyleCnt="5">
        <dgm:presLayoutVars>
          <dgm:bulletEnabled val="1"/>
        </dgm:presLayoutVars>
      </dgm:prSet>
      <dgm:spPr/>
    </dgm:pt>
    <dgm:pt modelId="{CADFDA1C-61C4-4A8D-88C3-B64684055239}" type="pres">
      <dgm:prSet presAssocID="{6B43223D-8B6E-476B-9A5B-5EA42EB074AA}" presName="spaceBetweenRectangles" presStyleCnt="0"/>
      <dgm:spPr/>
    </dgm:pt>
    <dgm:pt modelId="{61F8EFD3-1EFB-4E91-A254-6FA21D057FCA}" type="pres">
      <dgm:prSet presAssocID="{6D4F5084-4A57-41AE-B7FA-8E3568DEF248}" presName="parentLin" presStyleCnt="0"/>
      <dgm:spPr/>
    </dgm:pt>
    <dgm:pt modelId="{1498801B-B717-425A-B429-8C6A781E15B8}" type="pres">
      <dgm:prSet presAssocID="{6D4F5084-4A57-41AE-B7FA-8E3568DEF248}" presName="parentLeftMargin" presStyleLbl="node1" presStyleIdx="3" presStyleCnt="5"/>
      <dgm:spPr/>
    </dgm:pt>
    <dgm:pt modelId="{D12E472E-C030-4968-BCC0-8DAFA5E4C4A4}" type="pres">
      <dgm:prSet presAssocID="{6D4F5084-4A57-41AE-B7FA-8E3568DEF248}" presName="parentText" presStyleLbl="node1" presStyleIdx="4" presStyleCnt="5">
        <dgm:presLayoutVars>
          <dgm:chMax val="0"/>
          <dgm:bulletEnabled val="1"/>
        </dgm:presLayoutVars>
      </dgm:prSet>
      <dgm:spPr/>
    </dgm:pt>
    <dgm:pt modelId="{44F51159-3D41-4CFD-BE70-DB4DEE7FCEDD}" type="pres">
      <dgm:prSet presAssocID="{6D4F5084-4A57-41AE-B7FA-8E3568DEF248}" presName="negativeSpace" presStyleCnt="0"/>
      <dgm:spPr/>
    </dgm:pt>
    <dgm:pt modelId="{BBCFC7C8-4004-4D59-8AB3-0CB51B60B598}" type="pres">
      <dgm:prSet presAssocID="{6D4F5084-4A57-41AE-B7FA-8E3568DEF248}" presName="childText" presStyleLbl="conFgAcc1" presStyleIdx="4" presStyleCnt="5">
        <dgm:presLayoutVars>
          <dgm:bulletEnabled val="1"/>
        </dgm:presLayoutVars>
      </dgm:prSet>
      <dgm:spPr/>
    </dgm:pt>
  </dgm:ptLst>
  <dgm:cxnLst>
    <dgm:cxn modelId="{99A54103-1CA2-4A7B-9493-1C3187FC8BB3}" type="presOf" srcId="{6D4F5084-4A57-41AE-B7FA-8E3568DEF248}" destId="{D12E472E-C030-4968-BCC0-8DAFA5E4C4A4}" srcOrd="1" destOrd="0" presId="urn:microsoft.com/office/officeart/2005/8/layout/list1"/>
    <dgm:cxn modelId="{5BD90905-7704-4C4D-87A2-E41E6F8561E9}" type="presOf" srcId="{22DD9458-8A73-49DF-A29E-EF9AB1D6AF35}" destId="{B2D02777-AAF6-409C-A88D-413C7A4BFB86}" srcOrd="1" destOrd="0" presId="urn:microsoft.com/office/officeart/2005/8/layout/list1"/>
    <dgm:cxn modelId="{2EC46E0E-9276-4BB0-959E-60F882D48ED6}" type="presOf" srcId="{46B7A5D1-CADE-473A-AF58-081545ECDF86}" destId="{BAD1864D-CAD6-47A7-B524-3C0A47E2AC71}" srcOrd="1" destOrd="0" presId="urn:microsoft.com/office/officeart/2005/8/layout/list1"/>
    <dgm:cxn modelId="{35193220-B273-4514-80FF-67ADD6795D07}" type="presOf" srcId="{2B89322A-E422-4E8A-9C64-7A1FF83E0A53}" destId="{0961B165-6E89-4AC0-BB9D-9ED26FA235F7}" srcOrd="0" destOrd="0" presId="urn:microsoft.com/office/officeart/2005/8/layout/list1"/>
    <dgm:cxn modelId="{CC296422-358F-4838-8D52-84F3422B9D84}" type="presOf" srcId="{6DA87A65-2981-4D87-90B9-19E77CA005AD}" destId="{06C02DD4-B90B-4B45-96D0-EC54A2629B71}" srcOrd="1" destOrd="0" presId="urn:microsoft.com/office/officeart/2005/8/layout/list1"/>
    <dgm:cxn modelId="{E2634B34-8BFC-414C-BE6D-DA45DAFC91EF}" srcId="{5B299FAF-D7E4-46CC-87FB-149A1439E6CE}" destId="{6DA87A65-2981-4D87-90B9-19E77CA005AD}" srcOrd="2" destOrd="0" parTransId="{67C1A75D-2705-411C-9094-B75EFE0874A1}" sibTransId="{632E759F-B920-47FB-A03D-347F14BA1071}"/>
    <dgm:cxn modelId="{CB6DB466-C4CE-45AB-BBF6-7F6B2DA2B52C}" srcId="{5B299FAF-D7E4-46CC-87FB-149A1439E6CE}" destId="{6D4F5084-4A57-41AE-B7FA-8E3568DEF248}" srcOrd="4" destOrd="0" parTransId="{B0695E32-23F0-477B-AD43-30082DD7ACE1}" sibTransId="{500E14B4-0488-452B-9144-9B0EB3F76080}"/>
    <dgm:cxn modelId="{CEE6766B-DA19-485B-B1E4-8A47EF59805F}" type="presOf" srcId="{6DA87A65-2981-4D87-90B9-19E77CA005AD}" destId="{B77A2995-9E37-420B-B24B-9ACB87492076}" srcOrd="0" destOrd="0" presId="urn:microsoft.com/office/officeart/2005/8/layout/list1"/>
    <dgm:cxn modelId="{3EAB5071-6566-480E-8FD7-A6910706A93D}" srcId="{5B299FAF-D7E4-46CC-87FB-149A1439E6CE}" destId="{2B89322A-E422-4E8A-9C64-7A1FF83E0A53}" srcOrd="1" destOrd="0" parTransId="{5B4E259A-4F1F-406A-9A0B-9FFCEF536955}" sibTransId="{685EED91-7D51-4285-89A9-46CB5661643E}"/>
    <dgm:cxn modelId="{56E7B8A0-A737-4FF9-B74B-8376D918D0CC}" type="presOf" srcId="{6D4F5084-4A57-41AE-B7FA-8E3568DEF248}" destId="{1498801B-B717-425A-B429-8C6A781E15B8}" srcOrd="0" destOrd="0" presId="urn:microsoft.com/office/officeart/2005/8/layout/list1"/>
    <dgm:cxn modelId="{9E6592AC-F064-4A99-968F-3B389B2CCD5C}" type="presOf" srcId="{2B89322A-E422-4E8A-9C64-7A1FF83E0A53}" destId="{EB47E3B4-2909-4638-97C0-B89ABD86DCEC}" srcOrd="1" destOrd="0" presId="urn:microsoft.com/office/officeart/2005/8/layout/list1"/>
    <dgm:cxn modelId="{B34A37C9-B9C3-4A56-A0DF-72F03707640D}" srcId="{5B299FAF-D7E4-46CC-87FB-149A1439E6CE}" destId="{46B7A5D1-CADE-473A-AF58-081545ECDF86}" srcOrd="0" destOrd="0" parTransId="{D614444E-6DB5-4577-8443-A4761AD4C0F0}" sibTransId="{9FB9B01C-DA03-426A-8317-03955F1AD9EA}"/>
    <dgm:cxn modelId="{F341A6CE-E0DF-4F43-AF69-04E94749625C}" srcId="{5B299FAF-D7E4-46CC-87FB-149A1439E6CE}" destId="{22DD9458-8A73-49DF-A29E-EF9AB1D6AF35}" srcOrd="3" destOrd="0" parTransId="{FF3D1682-D0C7-48D2-ABCC-1D47422055BD}" sibTransId="{6B43223D-8B6E-476B-9A5B-5EA42EB074AA}"/>
    <dgm:cxn modelId="{44692BDA-299F-4D66-B472-DA6CC31D0A90}" type="presOf" srcId="{46B7A5D1-CADE-473A-AF58-081545ECDF86}" destId="{27C2FBB6-2EA2-4AD8-90F3-DD3A5418323B}" srcOrd="0" destOrd="0" presId="urn:microsoft.com/office/officeart/2005/8/layout/list1"/>
    <dgm:cxn modelId="{EF05ABE5-694B-48D3-B5E1-4E8D13263C11}" type="presOf" srcId="{5B299FAF-D7E4-46CC-87FB-149A1439E6CE}" destId="{C0D6243B-1E2B-4BA6-AECA-065C46623A4A}" srcOrd="0" destOrd="0" presId="urn:microsoft.com/office/officeart/2005/8/layout/list1"/>
    <dgm:cxn modelId="{2555AEFE-F1DD-4471-B322-FAF2D64D83B4}" type="presOf" srcId="{22DD9458-8A73-49DF-A29E-EF9AB1D6AF35}" destId="{23245422-A5A9-460B-9386-8D05E21AFF54}" srcOrd="0" destOrd="0" presId="urn:microsoft.com/office/officeart/2005/8/layout/list1"/>
    <dgm:cxn modelId="{8AE2A98E-CB44-4F03-8CB1-AC352E1943E3}" type="presParOf" srcId="{C0D6243B-1E2B-4BA6-AECA-065C46623A4A}" destId="{96907D96-722E-432E-9B8B-9A33A2CE12BF}" srcOrd="0" destOrd="0" presId="urn:microsoft.com/office/officeart/2005/8/layout/list1"/>
    <dgm:cxn modelId="{B2AA41EC-F5DB-4D80-B2B7-F3467B1D4D48}" type="presParOf" srcId="{96907D96-722E-432E-9B8B-9A33A2CE12BF}" destId="{27C2FBB6-2EA2-4AD8-90F3-DD3A5418323B}" srcOrd="0" destOrd="0" presId="urn:microsoft.com/office/officeart/2005/8/layout/list1"/>
    <dgm:cxn modelId="{1B06ADFC-073F-4DBE-92E0-05BA17613998}" type="presParOf" srcId="{96907D96-722E-432E-9B8B-9A33A2CE12BF}" destId="{BAD1864D-CAD6-47A7-B524-3C0A47E2AC71}" srcOrd="1" destOrd="0" presId="urn:microsoft.com/office/officeart/2005/8/layout/list1"/>
    <dgm:cxn modelId="{78DC5447-5BD7-456E-98FD-B73D241F65F7}" type="presParOf" srcId="{C0D6243B-1E2B-4BA6-AECA-065C46623A4A}" destId="{F1EC7425-F1FB-4EC7-AA9F-705CEA0445FF}" srcOrd="1" destOrd="0" presId="urn:microsoft.com/office/officeart/2005/8/layout/list1"/>
    <dgm:cxn modelId="{881BBDB9-1AD2-4C03-8A77-E89A76C5D92D}" type="presParOf" srcId="{C0D6243B-1E2B-4BA6-AECA-065C46623A4A}" destId="{8608B315-2668-430E-B955-943069F6CCBE}" srcOrd="2" destOrd="0" presId="urn:microsoft.com/office/officeart/2005/8/layout/list1"/>
    <dgm:cxn modelId="{B32F849C-A6D3-467F-BC14-CE11C3973E28}" type="presParOf" srcId="{C0D6243B-1E2B-4BA6-AECA-065C46623A4A}" destId="{28ECDE6C-906A-4B55-8D90-91FF165C3D52}" srcOrd="3" destOrd="0" presId="urn:microsoft.com/office/officeart/2005/8/layout/list1"/>
    <dgm:cxn modelId="{229D8FA6-B03C-4D8F-BEDA-05BB11729AD0}" type="presParOf" srcId="{C0D6243B-1E2B-4BA6-AECA-065C46623A4A}" destId="{05E24070-C67F-4F44-ABE3-4945EE26AE6F}" srcOrd="4" destOrd="0" presId="urn:microsoft.com/office/officeart/2005/8/layout/list1"/>
    <dgm:cxn modelId="{00D8DDBE-BAC3-4829-8152-762AF3EFF005}" type="presParOf" srcId="{05E24070-C67F-4F44-ABE3-4945EE26AE6F}" destId="{0961B165-6E89-4AC0-BB9D-9ED26FA235F7}" srcOrd="0" destOrd="0" presId="urn:microsoft.com/office/officeart/2005/8/layout/list1"/>
    <dgm:cxn modelId="{349DE7CF-C57B-4FD3-ADB2-25F71124652F}" type="presParOf" srcId="{05E24070-C67F-4F44-ABE3-4945EE26AE6F}" destId="{EB47E3B4-2909-4638-97C0-B89ABD86DCEC}" srcOrd="1" destOrd="0" presId="urn:microsoft.com/office/officeart/2005/8/layout/list1"/>
    <dgm:cxn modelId="{2C901EB3-D68E-443F-AFBC-E66A6B7E375B}" type="presParOf" srcId="{C0D6243B-1E2B-4BA6-AECA-065C46623A4A}" destId="{60793E75-03B5-4F4E-AED5-C1700ABF8FE1}" srcOrd="5" destOrd="0" presId="urn:microsoft.com/office/officeart/2005/8/layout/list1"/>
    <dgm:cxn modelId="{CB44FDB7-3BD2-49A4-BC38-CB4364F52884}" type="presParOf" srcId="{C0D6243B-1E2B-4BA6-AECA-065C46623A4A}" destId="{F03CCDC9-EF8E-437C-B407-4BE95DE2287F}" srcOrd="6" destOrd="0" presId="urn:microsoft.com/office/officeart/2005/8/layout/list1"/>
    <dgm:cxn modelId="{BF3C8643-CD2C-42ED-8EA6-5974C9F2D32D}" type="presParOf" srcId="{C0D6243B-1E2B-4BA6-AECA-065C46623A4A}" destId="{2AEE768A-F80C-44A1-B9ED-C7633CDC8B19}" srcOrd="7" destOrd="0" presId="urn:microsoft.com/office/officeart/2005/8/layout/list1"/>
    <dgm:cxn modelId="{06041C4A-A5D7-46EA-9C43-95434CEAD74D}" type="presParOf" srcId="{C0D6243B-1E2B-4BA6-AECA-065C46623A4A}" destId="{62542FA5-B467-4D2C-B83C-32E823A502C8}" srcOrd="8" destOrd="0" presId="urn:microsoft.com/office/officeart/2005/8/layout/list1"/>
    <dgm:cxn modelId="{E67663CD-E248-49F0-9B5C-335575FD99E6}" type="presParOf" srcId="{62542FA5-B467-4D2C-B83C-32E823A502C8}" destId="{B77A2995-9E37-420B-B24B-9ACB87492076}" srcOrd="0" destOrd="0" presId="urn:microsoft.com/office/officeart/2005/8/layout/list1"/>
    <dgm:cxn modelId="{8ECAFB58-936E-4E5A-8BFB-36D644CF58D3}" type="presParOf" srcId="{62542FA5-B467-4D2C-B83C-32E823A502C8}" destId="{06C02DD4-B90B-4B45-96D0-EC54A2629B71}" srcOrd="1" destOrd="0" presId="urn:microsoft.com/office/officeart/2005/8/layout/list1"/>
    <dgm:cxn modelId="{49E56739-7B14-42F8-9C2B-33068D865CF8}" type="presParOf" srcId="{C0D6243B-1E2B-4BA6-AECA-065C46623A4A}" destId="{1CB7307B-4130-465A-8F60-D5C52050D91E}" srcOrd="9" destOrd="0" presId="urn:microsoft.com/office/officeart/2005/8/layout/list1"/>
    <dgm:cxn modelId="{165A0419-DBC2-4BBA-B093-6B799CC8FC69}" type="presParOf" srcId="{C0D6243B-1E2B-4BA6-AECA-065C46623A4A}" destId="{4A27E936-0D36-4A20-AD54-5F1A2C308E78}" srcOrd="10" destOrd="0" presId="urn:microsoft.com/office/officeart/2005/8/layout/list1"/>
    <dgm:cxn modelId="{FF558916-27E3-4755-A6A4-54B4554E8FDE}" type="presParOf" srcId="{C0D6243B-1E2B-4BA6-AECA-065C46623A4A}" destId="{2BAEE970-1AA4-4635-8544-076A6AFD950C}" srcOrd="11" destOrd="0" presId="urn:microsoft.com/office/officeart/2005/8/layout/list1"/>
    <dgm:cxn modelId="{8D917E73-A0C1-4890-B552-F34B31BCC9AC}" type="presParOf" srcId="{C0D6243B-1E2B-4BA6-AECA-065C46623A4A}" destId="{4791F6B1-6472-4FF2-A7A9-311588BDEC67}" srcOrd="12" destOrd="0" presId="urn:microsoft.com/office/officeart/2005/8/layout/list1"/>
    <dgm:cxn modelId="{3E15D4A4-44F9-409C-A91E-55B05AE2CE74}" type="presParOf" srcId="{4791F6B1-6472-4FF2-A7A9-311588BDEC67}" destId="{23245422-A5A9-460B-9386-8D05E21AFF54}" srcOrd="0" destOrd="0" presId="urn:microsoft.com/office/officeart/2005/8/layout/list1"/>
    <dgm:cxn modelId="{879830FF-3D7D-498A-8B9C-F6B5232494D0}" type="presParOf" srcId="{4791F6B1-6472-4FF2-A7A9-311588BDEC67}" destId="{B2D02777-AAF6-409C-A88D-413C7A4BFB86}" srcOrd="1" destOrd="0" presId="urn:microsoft.com/office/officeart/2005/8/layout/list1"/>
    <dgm:cxn modelId="{4E4B933E-BE46-4C92-B598-658B45FD394D}" type="presParOf" srcId="{C0D6243B-1E2B-4BA6-AECA-065C46623A4A}" destId="{9161088F-AFA6-4E5B-AF07-EE47D55C330F}" srcOrd="13" destOrd="0" presId="urn:microsoft.com/office/officeart/2005/8/layout/list1"/>
    <dgm:cxn modelId="{ADF9E46D-7CB9-44A9-AFFC-F1B275D9B97A}" type="presParOf" srcId="{C0D6243B-1E2B-4BA6-AECA-065C46623A4A}" destId="{57A493A4-C42D-4CEE-830B-D8E45F2F739E}" srcOrd="14" destOrd="0" presId="urn:microsoft.com/office/officeart/2005/8/layout/list1"/>
    <dgm:cxn modelId="{15D8DAFE-1930-437F-978E-1FDF556A5311}" type="presParOf" srcId="{C0D6243B-1E2B-4BA6-AECA-065C46623A4A}" destId="{CADFDA1C-61C4-4A8D-88C3-B64684055239}" srcOrd="15" destOrd="0" presId="urn:microsoft.com/office/officeart/2005/8/layout/list1"/>
    <dgm:cxn modelId="{34BC11D7-F5D4-493A-BD45-473FDEAE2218}" type="presParOf" srcId="{C0D6243B-1E2B-4BA6-AECA-065C46623A4A}" destId="{61F8EFD3-1EFB-4E91-A254-6FA21D057FCA}" srcOrd="16" destOrd="0" presId="urn:microsoft.com/office/officeart/2005/8/layout/list1"/>
    <dgm:cxn modelId="{D82FAEB0-CE6A-4583-80AC-F550645C9F7C}" type="presParOf" srcId="{61F8EFD3-1EFB-4E91-A254-6FA21D057FCA}" destId="{1498801B-B717-425A-B429-8C6A781E15B8}" srcOrd="0" destOrd="0" presId="urn:microsoft.com/office/officeart/2005/8/layout/list1"/>
    <dgm:cxn modelId="{69D94015-FF24-4570-8A9F-4621BAB709CF}" type="presParOf" srcId="{61F8EFD3-1EFB-4E91-A254-6FA21D057FCA}" destId="{D12E472E-C030-4968-BCC0-8DAFA5E4C4A4}" srcOrd="1" destOrd="0" presId="urn:microsoft.com/office/officeart/2005/8/layout/list1"/>
    <dgm:cxn modelId="{6B5FA197-4861-4937-AF66-E08B7BC68413}" type="presParOf" srcId="{C0D6243B-1E2B-4BA6-AECA-065C46623A4A}" destId="{44F51159-3D41-4CFD-BE70-DB4DEE7FCEDD}" srcOrd="17" destOrd="0" presId="urn:microsoft.com/office/officeart/2005/8/layout/list1"/>
    <dgm:cxn modelId="{B468E46A-FD1B-44B4-95E3-9EBB764DC40B}" type="presParOf" srcId="{C0D6243B-1E2B-4BA6-AECA-065C46623A4A}" destId="{BBCFC7C8-4004-4D59-8AB3-0CB51B60B59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CEABB-BD42-4E67-AD01-42C8280091F5}">
      <dsp:nvSpPr>
        <dsp:cNvPr id="0" name=""/>
        <dsp:cNvSpPr/>
      </dsp:nvSpPr>
      <dsp:spPr>
        <a:xfrm>
          <a:off x="1330" y="1143677"/>
          <a:ext cx="1508221" cy="95772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E1F17B-996F-452A-9519-F4EFE16BD951}">
      <dsp:nvSpPr>
        <dsp:cNvPr id="0" name=""/>
        <dsp:cNvSpPr/>
      </dsp:nvSpPr>
      <dsp:spPr>
        <a:xfrm>
          <a:off x="168910" y="1302878"/>
          <a:ext cx="1508221" cy="95772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Superior Court</a:t>
          </a:r>
          <a:endParaRPr lang="en-US" sz="1900" kern="1200"/>
        </a:p>
      </dsp:txBody>
      <dsp:txXfrm>
        <a:off x="196961" y="1330929"/>
        <a:ext cx="1452119" cy="901618"/>
      </dsp:txXfrm>
    </dsp:sp>
    <dsp:sp modelId="{FA6457C4-5AAB-478B-900A-59D54EB194BE}">
      <dsp:nvSpPr>
        <dsp:cNvPr id="0" name=""/>
        <dsp:cNvSpPr/>
      </dsp:nvSpPr>
      <dsp:spPr>
        <a:xfrm>
          <a:off x="1844711" y="1143677"/>
          <a:ext cx="1508221" cy="95772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40A1AE-D8A8-4ED0-8CF8-01FE66C69F1D}">
      <dsp:nvSpPr>
        <dsp:cNvPr id="0" name=""/>
        <dsp:cNvSpPr/>
      </dsp:nvSpPr>
      <dsp:spPr>
        <a:xfrm>
          <a:off x="2012291" y="1302878"/>
          <a:ext cx="1508221" cy="95772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State Court</a:t>
          </a:r>
          <a:endParaRPr lang="en-US" sz="1900" kern="1200"/>
        </a:p>
      </dsp:txBody>
      <dsp:txXfrm>
        <a:off x="2040342" y="1330929"/>
        <a:ext cx="1452119" cy="901618"/>
      </dsp:txXfrm>
    </dsp:sp>
    <dsp:sp modelId="{347C375D-AC94-48EF-8EA3-C27CD403BB9E}">
      <dsp:nvSpPr>
        <dsp:cNvPr id="0" name=""/>
        <dsp:cNvSpPr/>
      </dsp:nvSpPr>
      <dsp:spPr>
        <a:xfrm>
          <a:off x="3688093" y="1143677"/>
          <a:ext cx="1508221" cy="95772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796B38-BB5D-44DA-B555-69DDD57C945A}">
      <dsp:nvSpPr>
        <dsp:cNvPr id="0" name=""/>
        <dsp:cNvSpPr/>
      </dsp:nvSpPr>
      <dsp:spPr>
        <a:xfrm>
          <a:off x="3855673" y="1302878"/>
          <a:ext cx="1508221" cy="95772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Magistrate Court</a:t>
          </a:r>
          <a:endParaRPr lang="en-US" sz="1900" kern="1200"/>
        </a:p>
      </dsp:txBody>
      <dsp:txXfrm>
        <a:off x="3883724" y="1330929"/>
        <a:ext cx="1452119" cy="901618"/>
      </dsp:txXfrm>
    </dsp:sp>
    <dsp:sp modelId="{5AF862A3-4C58-44CB-BE35-8CA0D85D98BD}">
      <dsp:nvSpPr>
        <dsp:cNvPr id="0" name=""/>
        <dsp:cNvSpPr/>
      </dsp:nvSpPr>
      <dsp:spPr>
        <a:xfrm>
          <a:off x="5531475" y="1143677"/>
          <a:ext cx="1508221" cy="95772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E969D2-D64C-4DA8-91C0-9D816A4D4583}">
      <dsp:nvSpPr>
        <dsp:cNvPr id="0" name=""/>
        <dsp:cNvSpPr/>
      </dsp:nvSpPr>
      <dsp:spPr>
        <a:xfrm>
          <a:off x="5699055" y="1302878"/>
          <a:ext cx="1508221" cy="95772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Recorders Court</a:t>
          </a:r>
          <a:endParaRPr lang="en-US" sz="1900" kern="1200"/>
        </a:p>
      </dsp:txBody>
      <dsp:txXfrm>
        <a:off x="5727106" y="1330929"/>
        <a:ext cx="1452119" cy="901618"/>
      </dsp:txXfrm>
    </dsp:sp>
    <dsp:sp modelId="{DC586AF3-E323-411B-8CE0-289EFBDA9194}">
      <dsp:nvSpPr>
        <dsp:cNvPr id="0" name=""/>
        <dsp:cNvSpPr/>
      </dsp:nvSpPr>
      <dsp:spPr>
        <a:xfrm>
          <a:off x="7374856" y="1143677"/>
          <a:ext cx="1508221" cy="95772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7B76A-6D5A-49C4-AD28-B3FEA78E4D99}">
      <dsp:nvSpPr>
        <dsp:cNvPr id="0" name=""/>
        <dsp:cNvSpPr/>
      </dsp:nvSpPr>
      <dsp:spPr>
        <a:xfrm>
          <a:off x="7542436" y="1302878"/>
          <a:ext cx="1508221" cy="95772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Probate Court</a:t>
          </a:r>
          <a:endParaRPr lang="en-US" sz="1900" kern="1200"/>
        </a:p>
      </dsp:txBody>
      <dsp:txXfrm>
        <a:off x="7570487" y="1330929"/>
        <a:ext cx="1452119" cy="901618"/>
      </dsp:txXfrm>
    </dsp:sp>
    <dsp:sp modelId="{5B66E834-B3F3-46DD-B3D5-2B76F905CA53}">
      <dsp:nvSpPr>
        <dsp:cNvPr id="0" name=""/>
        <dsp:cNvSpPr/>
      </dsp:nvSpPr>
      <dsp:spPr>
        <a:xfrm>
          <a:off x="9218238" y="1143677"/>
          <a:ext cx="1508221" cy="95772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2A2BB-C204-48C7-B821-DFF8FD040B57}">
      <dsp:nvSpPr>
        <dsp:cNvPr id="0" name=""/>
        <dsp:cNvSpPr/>
      </dsp:nvSpPr>
      <dsp:spPr>
        <a:xfrm>
          <a:off x="9385818" y="1302878"/>
          <a:ext cx="1508221" cy="95772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Juvenile Court</a:t>
          </a:r>
          <a:endParaRPr lang="en-US" sz="1900" kern="1200"/>
        </a:p>
      </dsp:txBody>
      <dsp:txXfrm>
        <a:off x="9413869" y="1330929"/>
        <a:ext cx="1452119" cy="901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65E58-B7ED-4C90-9C99-B270DBF53F7A}">
      <dsp:nvSpPr>
        <dsp:cNvPr id="0" name=""/>
        <dsp:cNvSpPr/>
      </dsp:nvSpPr>
      <dsp:spPr>
        <a:xfrm>
          <a:off x="85120"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FF9C1-1099-409E-B7DD-794DB48175CA}">
      <dsp:nvSpPr>
        <dsp:cNvPr id="0" name=""/>
        <dsp:cNvSpPr/>
      </dsp:nvSpPr>
      <dsp:spPr>
        <a:xfrm>
          <a:off x="595840"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b="0" i="0" kern="1200" dirty="0"/>
            <a:t>Traffic Citations</a:t>
          </a:r>
          <a:endParaRPr lang="en-US" sz="3800" kern="1200" dirty="0"/>
        </a:p>
      </dsp:txBody>
      <dsp:txXfrm>
        <a:off x="681328" y="570834"/>
        <a:ext cx="4425508" cy="2747791"/>
      </dsp:txXfrm>
    </dsp:sp>
    <dsp:sp modelId="{AFF71177-F8E9-4132-84AC-AF550ED71C82}">
      <dsp:nvSpPr>
        <dsp:cNvPr id="0" name=""/>
        <dsp:cNvSpPr/>
      </dsp:nvSpPr>
      <dsp:spPr>
        <a:xfrm>
          <a:off x="5703045"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54A28E-C18F-4B2A-A4EA-D91188F27A55}">
      <dsp:nvSpPr>
        <dsp:cNvPr id="0" name=""/>
        <dsp:cNvSpPr/>
      </dsp:nvSpPr>
      <dsp:spPr>
        <a:xfrm>
          <a:off x="6213765"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b="0" i="0" kern="1200" dirty="0"/>
            <a:t>Code/Ordinance Violations</a:t>
          </a:r>
          <a:endParaRPr lang="en-US" sz="3800" kern="1200" dirty="0"/>
        </a:p>
      </dsp:txBody>
      <dsp:txXfrm>
        <a:off x="6299253" y="570834"/>
        <a:ext cx="4425508" cy="2747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A55FA-0CC4-467C-9F17-83ADC79A696D}">
      <dsp:nvSpPr>
        <dsp:cNvPr id="0" name=""/>
        <dsp:cNvSpPr/>
      </dsp:nvSpPr>
      <dsp:spPr>
        <a:xfrm>
          <a:off x="0" y="3571"/>
          <a:ext cx="6496050" cy="7608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0BA2E0-1AF9-434C-AD3D-EEE7D868807C}">
      <dsp:nvSpPr>
        <dsp:cNvPr id="0" name=""/>
        <dsp:cNvSpPr/>
      </dsp:nvSpPr>
      <dsp:spPr>
        <a:xfrm>
          <a:off x="230144" y="174753"/>
          <a:ext cx="418445" cy="4184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C435F6-D50D-4492-ACBE-E77343E082AB}">
      <dsp:nvSpPr>
        <dsp:cNvPr id="0" name=""/>
        <dsp:cNvSpPr/>
      </dsp:nvSpPr>
      <dsp:spPr>
        <a:xfrm>
          <a:off x="878734" y="3571"/>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44550">
            <a:lnSpc>
              <a:spcPct val="90000"/>
            </a:lnSpc>
            <a:spcBef>
              <a:spcPct val="0"/>
            </a:spcBef>
            <a:spcAft>
              <a:spcPct val="35000"/>
            </a:spcAft>
            <a:buNone/>
          </a:pPr>
          <a:r>
            <a:rPr lang="en-US" sz="1900" kern="1200"/>
            <a:t>Estate Administration</a:t>
          </a:r>
        </a:p>
      </dsp:txBody>
      <dsp:txXfrm>
        <a:off x="878734" y="3571"/>
        <a:ext cx="5617315" cy="760809"/>
      </dsp:txXfrm>
    </dsp:sp>
    <dsp:sp modelId="{DC4DEC00-87F1-43A8-B330-2A920C2A1CBE}">
      <dsp:nvSpPr>
        <dsp:cNvPr id="0" name=""/>
        <dsp:cNvSpPr/>
      </dsp:nvSpPr>
      <dsp:spPr>
        <a:xfrm>
          <a:off x="0" y="954583"/>
          <a:ext cx="6496050" cy="7608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F65EB6-4961-4B35-969A-B112C80C28C9}">
      <dsp:nvSpPr>
        <dsp:cNvPr id="0" name=""/>
        <dsp:cNvSpPr/>
      </dsp:nvSpPr>
      <dsp:spPr>
        <a:xfrm>
          <a:off x="230144" y="1125765"/>
          <a:ext cx="418445" cy="4184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494D38-F750-4CFC-9E17-2B31454D8376}">
      <dsp:nvSpPr>
        <dsp:cNvPr id="0" name=""/>
        <dsp:cNvSpPr/>
      </dsp:nvSpPr>
      <dsp:spPr>
        <a:xfrm>
          <a:off x="878734" y="954583"/>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44550">
            <a:lnSpc>
              <a:spcPct val="90000"/>
            </a:lnSpc>
            <a:spcBef>
              <a:spcPct val="0"/>
            </a:spcBef>
            <a:spcAft>
              <a:spcPct val="35000"/>
            </a:spcAft>
            <a:buNone/>
          </a:pPr>
          <a:r>
            <a:rPr lang="en-US" sz="1900" kern="1200"/>
            <a:t>Guardianship – Adults and Minors</a:t>
          </a:r>
        </a:p>
      </dsp:txBody>
      <dsp:txXfrm>
        <a:off x="878734" y="954583"/>
        <a:ext cx="5617315" cy="760809"/>
      </dsp:txXfrm>
    </dsp:sp>
    <dsp:sp modelId="{11AC47B8-2FF4-4D91-B6AB-5C87C47E96D3}">
      <dsp:nvSpPr>
        <dsp:cNvPr id="0" name=""/>
        <dsp:cNvSpPr/>
      </dsp:nvSpPr>
      <dsp:spPr>
        <a:xfrm>
          <a:off x="0" y="1905595"/>
          <a:ext cx="6496050" cy="7608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0AF5ED-A60A-489F-B8C3-592F73402E4C}">
      <dsp:nvSpPr>
        <dsp:cNvPr id="0" name=""/>
        <dsp:cNvSpPr/>
      </dsp:nvSpPr>
      <dsp:spPr>
        <a:xfrm>
          <a:off x="230144" y="2076777"/>
          <a:ext cx="418445" cy="4184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81C3C5-DC2C-43A7-8F9E-3F26FD0BDD91}">
      <dsp:nvSpPr>
        <dsp:cNvPr id="0" name=""/>
        <dsp:cNvSpPr/>
      </dsp:nvSpPr>
      <dsp:spPr>
        <a:xfrm>
          <a:off x="878734" y="1905595"/>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44550">
            <a:lnSpc>
              <a:spcPct val="90000"/>
            </a:lnSpc>
            <a:spcBef>
              <a:spcPct val="0"/>
            </a:spcBef>
            <a:spcAft>
              <a:spcPct val="35000"/>
            </a:spcAft>
            <a:buNone/>
          </a:pPr>
          <a:r>
            <a:rPr lang="en-US" sz="1900" kern="1200"/>
            <a:t>Marriage Licenses</a:t>
          </a:r>
        </a:p>
      </dsp:txBody>
      <dsp:txXfrm>
        <a:off x="878734" y="1905595"/>
        <a:ext cx="5617315" cy="760809"/>
      </dsp:txXfrm>
    </dsp:sp>
    <dsp:sp modelId="{2D57EBE7-BFA8-40F7-9522-DEE61B6A7F83}">
      <dsp:nvSpPr>
        <dsp:cNvPr id="0" name=""/>
        <dsp:cNvSpPr/>
      </dsp:nvSpPr>
      <dsp:spPr>
        <a:xfrm>
          <a:off x="0" y="2856607"/>
          <a:ext cx="6496050" cy="7608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A2AF06-F8AA-4545-9B35-867DCFA829FD}">
      <dsp:nvSpPr>
        <dsp:cNvPr id="0" name=""/>
        <dsp:cNvSpPr/>
      </dsp:nvSpPr>
      <dsp:spPr>
        <a:xfrm>
          <a:off x="230144" y="3027789"/>
          <a:ext cx="418445" cy="4184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0996B70-22CF-4A2B-A66F-D7A31D767EE1}">
      <dsp:nvSpPr>
        <dsp:cNvPr id="0" name=""/>
        <dsp:cNvSpPr/>
      </dsp:nvSpPr>
      <dsp:spPr>
        <a:xfrm>
          <a:off x="878734" y="2856607"/>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44550">
            <a:lnSpc>
              <a:spcPct val="90000"/>
            </a:lnSpc>
            <a:spcBef>
              <a:spcPct val="0"/>
            </a:spcBef>
            <a:spcAft>
              <a:spcPct val="35000"/>
            </a:spcAft>
            <a:buNone/>
          </a:pPr>
          <a:r>
            <a:rPr lang="en-US" sz="1900" kern="1200" dirty="0"/>
            <a:t>Pistol Permits</a:t>
          </a:r>
        </a:p>
      </dsp:txBody>
      <dsp:txXfrm>
        <a:off x="878734" y="2856607"/>
        <a:ext cx="5617315" cy="760809"/>
      </dsp:txXfrm>
    </dsp:sp>
    <dsp:sp modelId="{0C90EB98-9FC5-4B7F-8DD1-86D86751C376}">
      <dsp:nvSpPr>
        <dsp:cNvPr id="0" name=""/>
        <dsp:cNvSpPr/>
      </dsp:nvSpPr>
      <dsp:spPr>
        <a:xfrm>
          <a:off x="0" y="3807618"/>
          <a:ext cx="6496050" cy="7608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71B260-A519-4E45-B3CF-FAEF2E2E1DEA}">
      <dsp:nvSpPr>
        <dsp:cNvPr id="0" name=""/>
        <dsp:cNvSpPr/>
      </dsp:nvSpPr>
      <dsp:spPr>
        <a:xfrm>
          <a:off x="251012" y="4014061"/>
          <a:ext cx="376709" cy="347924"/>
        </a:xfrm>
        <a:prstGeom prst="rect">
          <a:avLst/>
        </a:prstGeom>
        <a:blipFill>
          <a:blip xmlns:r="http://schemas.openxmlformats.org/officeDocument/2006/relationships" r:embed="rId9">
            <a:extLst>
              <a:ext uri="{837473B0-CC2E-450A-ABE3-18F120FF3D39}">
                <a1611:picAttrSrcUrl xmlns:a1611="http://schemas.microsoft.com/office/drawing/2016/11/main" r:id="rId10"/>
              </a:ext>
            </a:extLst>
          </a:blip>
          <a:srcRect/>
          <a:stretch>
            <a:fillRect l="-14000" r="-14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28BDEE-F912-4C16-BF5E-5CCD7D76C259}">
      <dsp:nvSpPr>
        <dsp:cNvPr id="0" name=""/>
        <dsp:cNvSpPr/>
      </dsp:nvSpPr>
      <dsp:spPr>
        <a:xfrm>
          <a:off x="878734" y="3807618"/>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44550">
            <a:lnSpc>
              <a:spcPct val="90000"/>
            </a:lnSpc>
            <a:spcBef>
              <a:spcPct val="0"/>
            </a:spcBef>
            <a:spcAft>
              <a:spcPct val="35000"/>
            </a:spcAft>
            <a:buNone/>
          </a:pPr>
          <a:r>
            <a:rPr lang="en-US" sz="1900" kern="1200" dirty="0"/>
            <a:t>O.C.G.A. §15-9-30</a:t>
          </a:r>
        </a:p>
      </dsp:txBody>
      <dsp:txXfrm>
        <a:off x="878734" y="3807618"/>
        <a:ext cx="5617315" cy="760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455B0-77D0-4CC3-8894-4941F6974CD3}">
      <dsp:nvSpPr>
        <dsp:cNvPr id="0" name=""/>
        <dsp:cNvSpPr/>
      </dsp:nvSpPr>
      <dsp:spPr>
        <a:xfrm>
          <a:off x="3193" y="44735"/>
          <a:ext cx="2533714" cy="1520228"/>
        </a:xfrm>
        <a:prstGeom prst="rect">
          <a:avLst/>
        </a:prstGeom>
        <a:solidFill>
          <a:schemeClr val="accent1"/>
        </a:solidFill>
        <a:ln w="1905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solidFill>
                <a:schemeClr val="tx1"/>
              </a:solidFill>
            </a:rPr>
            <a:t>Honorable Penny Haas </a:t>
          </a:r>
          <a:r>
            <a:rPr lang="en-US" sz="1900" b="0" kern="1200" dirty="0" err="1">
              <a:solidFill>
                <a:schemeClr val="tx1"/>
              </a:solidFill>
            </a:rPr>
            <a:t>Freesemann</a:t>
          </a:r>
          <a:r>
            <a:rPr lang="en-US" sz="1900" b="0" kern="1200" dirty="0">
              <a:solidFill>
                <a:schemeClr val="tx1"/>
              </a:solidFill>
            </a:rPr>
            <a:t>, Chief Judge</a:t>
          </a:r>
        </a:p>
      </dsp:txBody>
      <dsp:txXfrm>
        <a:off x="3193" y="44735"/>
        <a:ext cx="2533714" cy="1520228"/>
      </dsp:txXfrm>
    </dsp:sp>
    <dsp:sp modelId="{096BB89D-B8F2-4F15-B11D-9A2076F0B3D3}">
      <dsp:nvSpPr>
        <dsp:cNvPr id="0" name=""/>
        <dsp:cNvSpPr/>
      </dsp:nvSpPr>
      <dsp:spPr>
        <a:xfrm>
          <a:off x="2790280" y="44735"/>
          <a:ext cx="2533714" cy="1520228"/>
        </a:xfrm>
        <a:prstGeom prst="rect">
          <a:avLst/>
        </a:prstGeom>
        <a:solidFill>
          <a:schemeClr val="accent1"/>
        </a:solidFill>
        <a:ln w="1905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solidFill>
                <a:schemeClr val="tx1"/>
              </a:solidFill>
            </a:rPr>
            <a:t>Honarable</a:t>
          </a:r>
          <a:r>
            <a:rPr lang="en-US" sz="1900" kern="1200" dirty="0">
              <a:solidFill>
                <a:schemeClr val="tx1"/>
              </a:solidFill>
            </a:rPr>
            <a:t> John E. Morse,  Jr.</a:t>
          </a:r>
        </a:p>
      </dsp:txBody>
      <dsp:txXfrm>
        <a:off x="2790280" y="44735"/>
        <a:ext cx="2533714" cy="1520228"/>
      </dsp:txXfrm>
    </dsp:sp>
    <dsp:sp modelId="{44E75FF9-4D5E-46E1-92E4-207596C5C5C1}">
      <dsp:nvSpPr>
        <dsp:cNvPr id="0" name=""/>
        <dsp:cNvSpPr/>
      </dsp:nvSpPr>
      <dsp:spPr>
        <a:xfrm>
          <a:off x="5577366" y="44735"/>
          <a:ext cx="2533714" cy="1520228"/>
        </a:xfrm>
        <a:prstGeom prst="rect">
          <a:avLst/>
        </a:prstGeom>
        <a:solidFill>
          <a:schemeClr val="accent1"/>
        </a:solidFill>
        <a:ln w="1905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Honorable James F. Bass, Jr.</a:t>
          </a:r>
        </a:p>
      </dsp:txBody>
      <dsp:txXfrm>
        <a:off x="5577366" y="44735"/>
        <a:ext cx="2533714" cy="1520228"/>
      </dsp:txXfrm>
    </dsp:sp>
    <dsp:sp modelId="{337B65B1-D759-460E-BB00-051A73C339D0}">
      <dsp:nvSpPr>
        <dsp:cNvPr id="0" name=""/>
        <dsp:cNvSpPr/>
      </dsp:nvSpPr>
      <dsp:spPr>
        <a:xfrm>
          <a:off x="8364453" y="44735"/>
          <a:ext cx="2533714" cy="1520228"/>
        </a:xfrm>
        <a:prstGeom prst="rect">
          <a:avLst/>
        </a:prstGeom>
        <a:solidFill>
          <a:schemeClr val="accent1"/>
        </a:solidFill>
        <a:ln w="1905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Honorable Louisa Abbott</a:t>
          </a:r>
        </a:p>
      </dsp:txBody>
      <dsp:txXfrm>
        <a:off x="8364453" y="44735"/>
        <a:ext cx="2533714" cy="1520228"/>
      </dsp:txXfrm>
    </dsp:sp>
    <dsp:sp modelId="{490BC4E2-855F-4045-A098-86D8DFBFB023}">
      <dsp:nvSpPr>
        <dsp:cNvPr id="0" name=""/>
        <dsp:cNvSpPr/>
      </dsp:nvSpPr>
      <dsp:spPr>
        <a:xfrm>
          <a:off x="1396737" y="1818336"/>
          <a:ext cx="2533714" cy="1520228"/>
        </a:xfrm>
        <a:prstGeom prst="rect">
          <a:avLst/>
        </a:prstGeom>
        <a:solidFill>
          <a:schemeClr val="accent1"/>
        </a:solidFill>
        <a:ln w="1905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Honorable Timothy Walmsley</a:t>
          </a:r>
        </a:p>
      </dsp:txBody>
      <dsp:txXfrm>
        <a:off x="1396737" y="1818336"/>
        <a:ext cx="2533714" cy="1520228"/>
      </dsp:txXfrm>
    </dsp:sp>
    <dsp:sp modelId="{D5D1F18F-2213-4A79-88B3-CF66CCA0BED5}">
      <dsp:nvSpPr>
        <dsp:cNvPr id="0" name=""/>
        <dsp:cNvSpPr/>
      </dsp:nvSpPr>
      <dsp:spPr>
        <a:xfrm>
          <a:off x="4183823" y="1818336"/>
          <a:ext cx="2533714" cy="1520228"/>
        </a:xfrm>
        <a:prstGeom prst="rect">
          <a:avLst/>
        </a:prstGeom>
        <a:solidFill>
          <a:schemeClr val="accent1"/>
        </a:solidFill>
        <a:ln w="1905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Honorable Benjamin W. </a:t>
          </a:r>
          <a:r>
            <a:rPr lang="en-US" sz="1900" kern="1200" dirty="0" err="1">
              <a:solidFill>
                <a:schemeClr val="tx1"/>
              </a:solidFill>
            </a:rPr>
            <a:t>Karpf</a:t>
          </a:r>
          <a:endParaRPr lang="en-US" sz="1900" kern="1200" dirty="0">
            <a:solidFill>
              <a:schemeClr val="tx1"/>
            </a:solidFill>
          </a:endParaRPr>
        </a:p>
      </dsp:txBody>
      <dsp:txXfrm>
        <a:off x="4183823" y="1818336"/>
        <a:ext cx="2533714" cy="1520228"/>
      </dsp:txXfrm>
    </dsp:sp>
    <dsp:sp modelId="{7864D5B6-7CA0-4774-BBB5-ACAA53D34E20}">
      <dsp:nvSpPr>
        <dsp:cNvPr id="0" name=""/>
        <dsp:cNvSpPr/>
      </dsp:nvSpPr>
      <dsp:spPr>
        <a:xfrm>
          <a:off x="6970909" y="1818336"/>
          <a:ext cx="2533714" cy="1520228"/>
        </a:xfrm>
        <a:prstGeom prst="rect">
          <a:avLst/>
        </a:prstGeom>
        <a:solidFill>
          <a:schemeClr val="accent1"/>
        </a:solidFill>
        <a:ln w="1905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Senior Judges – Honorable Michael </a:t>
          </a:r>
          <a:r>
            <a:rPr lang="en-US" sz="1900" kern="1200" dirty="0" err="1">
              <a:solidFill>
                <a:schemeClr val="tx1"/>
              </a:solidFill>
            </a:rPr>
            <a:t>Karpf</a:t>
          </a:r>
          <a:r>
            <a:rPr lang="en-US" sz="1900" kern="1200" dirty="0">
              <a:solidFill>
                <a:schemeClr val="tx1"/>
              </a:solidFill>
            </a:rPr>
            <a:t> and Honorable Perry Brannen</a:t>
          </a:r>
        </a:p>
      </dsp:txBody>
      <dsp:txXfrm>
        <a:off x="6970909" y="1818336"/>
        <a:ext cx="2533714" cy="15202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8B315-2668-430E-B955-943069F6CCBE}">
      <dsp:nvSpPr>
        <dsp:cNvPr id="0" name=""/>
        <dsp:cNvSpPr/>
      </dsp:nvSpPr>
      <dsp:spPr>
        <a:xfrm>
          <a:off x="0" y="851766"/>
          <a:ext cx="5614987" cy="40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D1864D-CAD6-47A7-B524-3C0A47E2AC71}">
      <dsp:nvSpPr>
        <dsp:cNvPr id="0" name=""/>
        <dsp:cNvSpPr/>
      </dsp:nvSpPr>
      <dsp:spPr>
        <a:xfrm>
          <a:off x="280749" y="615606"/>
          <a:ext cx="3930490"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63" tIns="0" rIns="148563" bIns="0" numCol="1" spcCol="1270" anchor="ctr" anchorCtr="0">
          <a:noAutofit/>
        </a:bodyPr>
        <a:lstStyle/>
        <a:p>
          <a:pPr marL="0" lvl="0" indent="0" algn="l" defTabSz="711200">
            <a:lnSpc>
              <a:spcPct val="90000"/>
            </a:lnSpc>
            <a:spcBef>
              <a:spcPct val="0"/>
            </a:spcBef>
            <a:spcAft>
              <a:spcPct val="35000"/>
            </a:spcAft>
            <a:buNone/>
          </a:pPr>
          <a:r>
            <a:rPr lang="en-US" sz="1600" kern="1200"/>
            <a:t>JURY TRIALS</a:t>
          </a:r>
        </a:p>
      </dsp:txBody>
      <dsp:txXfrm>
        <a:off x="303806" y="638663"/>
        <a:ext cx="3884376" cy="426206"/>
      </dsp:txXfrm>
    </dsp:sp>
    <dsp:sp modelId="{F03CCDC9-EF8E-437C-B407-4BE95DE2287F}">
      <dsp:nvSpPr>
        <dsp:cNvPr id="0" name=""/>
        <dsp:cNvSpPr/>
      </dsp:nvSpPr>
      <dsp:spPr>
        <a:xfrm>
          <a:off x="0" y="1577526"/>
          <a:ext cx="5614987" cy="40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47E3B4-2909-4638-97C0-B89ABD86DCEC}">
      <dsp:nvSpPr>
        <dsp:cNvPr id="0" name=""/>
        <dsp:cNvSpPr/>
      </dsp:nvSpPr>
      <dsp:spPr>
        <a:xfrm>
          <a:off x="280749" y="1341366"/>
          <a:ext cx="3930490"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63" tIns="0" rIns="148563" bIns="0" numCol="1" spcCol="1270" anchor="ctr" anchorCtr="0">
          <a:noAutofit/>
        </a:bodyPr>
        <a:lstStyle/>
        <a:p>
          <a:pPr marL="0" lvl="0" indent="0" algn="l" defTabSz="711200">
            <a:lnSpc>
              <a:spcPct val="90000"/>
            </a:lnSpc>
            <a:spcBef>
              <a:spcPct val="0"/>
            </a:spcBef>
            <a:spcAft>
              <a:spcPct val="35000"/>
            </a:spcAft>
            <a:buNone/>
          </a:pPr>
          <a:r>
            <a:rPr lang="en-US" sz="1600" kern="1200"/>
            <a:t>BENCH TRIALS</a:t>
          </a:r>
        </a:p>
      </dsp:txBody>
      <dsp:txXfrm>
        <a:off x="303806" y="1364423"/>
        <a:ext cx="3884376" cy="426206"/>
      </dsp:txXfrm>
    </dsp:sp>
    <dsp:sp modelId="{4A27E936-0D36-4A20-AD54-5F1A2C308E78}">
      <dsp:nvSpPr>
        <dsp:cNvPr id="0" name=""/>
        <dsp:cNvSpPr/>
      </dsp:nvSpPr>
      <dsp:spPr>
        <a:xfrm>
          <a:off x="0" y="2303286"/>
          <a:ext cx="5614987" cy="40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C02DD4-B90B-4B45-96D0-EC54A2629B71}">
      <dsp:nvSpPr>
        <dsp:cNvPr id="0" name=""/>
        <dsp:cNvSpPr/>
      </dsp:nvSpPr>
      <dsp:spPr>
        <a:xfrm>
          <a:off x="280749" y="2067126"/>
          <a:ext cx="3930490"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63" tIns="0" rIns="148563" bIns="0" numCol="1" spcCol="1270" anchor="ctr" anchorCtr="0">
          <a:noAutofit/>
        </a:bodyPr>
        <a:lstStyle/>
        <a:p>
          <a:pPr marL="0" lvl="0" indent="0" algn="l" defTabSz="711200">
            <a:lnSpc>
              <a:spcPct val="90000"/>
            </a:lnSpc>
            <a:spcBef>
              <a:spcPct val="0"/>
            </a:spcBef>
            <a:spcAft>
              <a:spcPct val="35000"/>
            </a:spcAft>
            <a:buNone/>
          </a:pPr>
          <a:r>
            <a:rPr lang="en-US" sz="1600" kern="1200"/>
            <a:t>MOTION HEARINGS</a:t>
          </a:r>
        </a:p>
      </dsp:txBody>
      <dsp:txXfrm>
        <a:off x="303806" y="2090183"/>
        <a:ext cx="3884376" cy="426206"/>
      </dsp:txXfrm>
    </dsp:sp>
    <dsp:sp modelId="{57A493A4-C42D-4CEE-830B-D8E45F2F739E}">
      <dsp:nvSpPr>
        <dsp:cNvPr id="0" name=""/>
        <dsp:cNvSpPr/>
      </dsp:nvSpPr>
      <dsp:spPr>
        <a:xfrm>
          <a:off x="0" y="3029046"/>
          <a:ext cx="5614987" cy="40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D02777-AAF6-409C-A88D-413C7A4BFB86}">
      <dsp:nvSpPr>
        <dsp:cNvPr id="0" name=""/>
        <dsp:cNvSpPr/>
      </dsp:nvSpPr>
      <dsp:spPr>
        <a:xfrm>
          <a:off x="280749" y="2792886"/>
          <a:ext cx="3930490"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63" tIns="0" rIns="148563" bIns="0" numCol="1" spcCol="1270" anchor="ctr" anchorCtr="0">
          <a:noAutofit/>
        </a:bodyPr>
        <a:lstStyle/>
        <a:p>
          <a:pPr marL="0" lvl="0" indent="0" algn="l" defTabSz="711200">
            <a:lnSpc>
              <a:spcPct val="90000"/>
            </a:lnSpc>
            <a:spcBef>
              <a:spcPct val="0"/>
            </a:spcBef>
            <a:spcAft>
              <a:spcPct val="35000"/>
            </a:spcAft>
            <a:buNone/>
          </a:pPr>
          <a:r>
            <a:rPr lang="en-US" sz="1600" kern="1200"/>
            <a:t>RULINGS/ORDERS</a:t>
          </a:r>
        </a:p>
      </dsp:txBody>
      <dsp:txXfrm>
        <a:off x="303806" y="2815943"/>
        <a:ext cx="3884376" cy="426206"/>
      </dsp:txXfrm>
    </dsp:sp>
    <dsp:sp modelId="{BBCFC7C8-4004-4D59-8AB3-0CB51B60B598}">
      <dsp:nvSpPr>
        <dsp:cNvPr id="0" name=""/>
        <dsp:cNvSpPr/>
      </dsp:nvSpPr>
      <dsp:spPr>
        <a:xfrm>
          <a:off x="0" y="3754806"/>
          <a:ext cx="5614987" cy="40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2E472E-C030-4968-BCC0-8DAFA5E4C4A4}">
      <dsp:nvSpPr>
        <dsp:cNvPr id="0" name=""/>
        <dsp:cNvSpPr/>
      </dsp:nvSpPr>
      <dsp:spPr>
        <a:xfrm>
          <a:off x="280749" y="3518646"/>
          <a:ext cx="3930490"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63" tIns="0" rIns="148563" bIns="0" numCol="1" spcCol="1270" anchor="ctr" anchorCtr="0">
          <a:noAutofit/>
        </a:bodyPr>
        <a:lstStyle/>
        <a:p>
          <a:pPr marL="0" lvl="0" indent="0" algn="l" defTabSz="711200">
            <a:lnSpc>
              <a:spcPct val="90000"/>
            </a:lnSpc>
            <a:spcBef>
              <a:spcPct val="0"/>
            </a:spcBef>
            <a:spcAft>
              <a:spcPct val="35000"/>
            </a:spcAft>
            <a:buNone/>
          </a:pPr>
          <a:r>
            <a:rPr lang="en-US" sz="1600" kern="1200"/>
            <a:t>DISCOVERY AND PRETRIAL MATTERS </a:t>
          </a:r>
        </a:p>
      </dsp:txBody>
      <dsp:txXfrm>
        <a:off x="303806" y="3541703"/>
        <a:ext cx="388437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14C8FD9-78D8-424B-9A17-AE4CFA14B1AE}" type="datetimeFigureOut">
              <a:rPr lang="en-US" smtClean="0"/>
              <a:t>1/17/2020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2479D49-4355-4586-9FB3-A6F986255C6A}" type="slidenum">
              <a:rPr lang="en-US" smtClean="0"/>
              <a:t>‹#›</a:t>
            </a:fld>
            <a:endParaRPr lang="en-US"/>
          </a:p>
        </p:txBody>
      </p:sp>
    </p:spTree>
    <p:extLst>
      <p:ext uri="{BB962C8B-B14F-4D97-AF65-F5344CB8AC3E}">
        <p14:creationId xmlns:p14="http://schemas.microsoft.com/office/powerpoint/2010/main" val="3590837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48C25B6-4782-436E-9150-194B8FEE87C4}" type="datetimeFigureOut">
              <a:rPr lang="en-US" smtClean="0"/>
              <a:t>1/17/2020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F4F0C62-AB4B-44DD-8CC7-A54365816FF0}" type="slidenum">
              <a:rPr lang="en-US" smtClean="0"/>
              <a:t>‹#›</a:t>
            </a:fld>
            <a:endParaRPr lang="en-US"/>
          </a:p>
        </p:txBody>
      </p:sp>
    </p:spTree>
    <p:extLst>
      <p:ext uri="{BB962C8B-B14F-4D97-AF65-F5344CB8AC3E}">
        <p14:creationId xmlns:p14="http://schemas.microsoft.com/office/powerpoint/2010/main" val="2636102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0D2DAF-C3EA-45AE-9AAC-D15EFF21CFB4}" type="datetime1">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7EE3C-2F90-4605-BE29-184BE6FCC1BF}" type="slidenum">
              <a:rPr lang="en-US" smtClean="0"/>
              <a:t>‹#›</a:t>
            </a:fld>
            <a:endParaRPr lang="en-US"/>
          </a:p>
        </p:txBody>
      </p:sp>
    </p:spTree>
    <p:extLst>
      <p:ext uri="{BB962C8B-B14F-4D97-AF65-F5344CB8AC3E}">
        <p14:creationId xmlns:p14="http://schemas.microsoft.com/office/powerpoint/2010/main" val="2268232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D197E0-9C6C-4335-8656-9656C27AE387}" type="datetime1">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7EE3C-2F90-4605-BE29-184BE6FCC1BF}" type="slidenum">
              <a:rPr lang="en-US" smtClean="0"/>
              <a:t>‹#›</a:t>
            </a:fld>
            <a:endParaRPr lang="en-US"/>
          </a:p>
        </p:txBody>
      </p:sp>
    </p:spTree>
    <p:extLst>
      <p:ext uri="{BB962C8B-B14F-4D97-AF65-F5344CB8AC3E}">
        <p14:creationId xmlns:p14="http://schemas.microsoft.com/office/powerpoint/2010/main" val="3677339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A4D02CE-660C-49D0-8DE6-0C395D850F1E}" type="datetime1">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7EE3C-2F90-4605-BE29-184BE6FCC1BF}" type="slidenum">
              <a:rPr lang="en-US" smtClean="0"/>
              <a:t>‹#›</a:t>
            </a:fld>
            <a:endParaRPr lang="en-US"/>
          </a:p>
        </p:txBody>
      </p:sp>
    </p:spTree>
    <p:extLst>
      <p:ext uri="{BB962C8B-B14F-4D97-AF65-F5344CB8AC3E}">
        <p14:creationId xmlns:p14="http://schemas.microsoft.com/office/powerpoint/2010/main" val="631098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9A617A5-1E97-4D79-A510-B35BCE847FDE}" type="datetime1">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7EE3C-2F90-4605-BE29-184BE6FCC1BF}"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477535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81E192-F5A5-4D12-A9E7-EDCBF641C97F}" type="datetime1">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7EE3C-2F90-4605-BE29-184BE6FCC1BF}" type="slidenum">
              <a:rPr lang="en-US" smtClean="0"/>
              <a:t>‹#›</a:t>
            </a:fld>
            <a:endParaRPr lang="en-US"/>
          </a:p>
        </p:txBody>
      </p:sp>
    </p:spTree>
    <p:extLst>
      <p:ext uri="{BB962C8B-B14F-4D97-AF65-F5344CB8AC3E}">
        <p14:creationId xmlns:p14="http://schemas.microsoft.com/office/powerpoint/2010/main" val="1025249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68B9D5-5A98-41FB-B19C-841916543F9C}" type="datetime1">
              <a:rPr lang="en-US" smtClean="0"/>
              <a:t>1/17/2020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7EE3C-2F90-4605-BE29-184BE6FCC1BF}" type="slidenum">
              <a:rPr lang="en-US" smtClean="0"/>
              <a:t>‹#›</a:t>
            </a:fld>
            <a:endParaRPr lang="en-US"/>
          </a:p>
        </p:txBody>
      </p:sp>
    </p:spTree>
    <p:extLst>
      <p:ext uri="{BB962C8B-B14F-4D97-AF65-F5344CB8AC3E}">
        <p14:creationId xmlns:p14="http://schemas.microsoft.com/office/powerpoint/2010/main" val="3911698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19A252-4CD1-47C9-8DAE-30C67DBA74AF}" type="datetime1">
              <a:rPr lang="en-US" smtClean="0"/>
              <a:t>1/17/2020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7EE3C-2F90-4605-BE29-184BE6FCC1BF}" type="slidenum">
              <a:rPr lang="en-US" smtClean="0"/>
              <a:t>‹#›</a:t>
            </a:fld>
            <a:endParaRPr lang="en-US"/>
          </a:p>
        </p:txBody>
      </p:sp>
    </p:spTree>
    <p:extLst>
      <p:ext uri="{BB962C8B-B14F-4D97-AF65-F5344CB8AC3E}">
        <p14:creationId xmlns:p14="http://schemas.microsoft.com/office/powerpoint/2010/main" val="19769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CC4720-7867-4E19-8DEB-036EB285E5A9}" type="datetime1">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7EE3C-2F90-4605-BE29-184BE6FCC1BF}" type="slidenum">
              <a:rPr lang="en-US" smtClean="0"/>
              <a:t>‹#›</a:t>
            </a:fld>
            <a:endParaRPr lang="en-US"/>
          </a:p>
        </p:txBody>
      </p:sp>
    </p:spTree>
    <p:extLst>
      <p:ext uri="{BB962C8B-B14F-4D97-AF65-F5344CB8AC3E}">
        <p14:creationId xmlns:p14="http://schemas.microsoft.com/office/powerpoint/2010/main" val="4130824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1C77BB-289C-432C-A8AD-8A06C5D75D9D}" type="datetime1">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7EE3C-2F90-4605-BE29-184BE6FCC1BF}" type="slidenum">
              <a:rPr lang="en-US" smtClean="0"/>
              <a:t>‹#›</a:t>
            </a:fld>
            <a:endParaRPr lang="en-US"/>
          </a:p>
        </p:txBody>
      </p:sp>
    </p:spTree>
    <p:extLst>
      <p:ext uri="{BB962C8B-B14F-4D97-AF65-F5344CB8AC3E}">
        <p14:creationId xmlns:p14="http://schemas.microsoft.com/office/powerpoint/2010/main" val="9705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7C788-0BFE-4B48-A196-AD48D570F200}" type="datetime1">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7EE3C-2F90-4605-BE29-184BE6FCC1BF}" type="slidenum">
              <a:rPr lang="en-US" smtClean="0"/>
              <a:t>‹#›</a:t>
            </a:fld>
            <a:endParaRPr lang="en-US"/>
          </a:p>
        </p:txBody>
      </p:sp>
    </p:spTree>
    <p:extLst>
      <p:ext uri="{BB962C8B-B14F-4D97-AF65-F5344CB8AC3E}">
        <p14:creationId xmlns:p14="http://schemas.microsoft.com/office/powerpoint/2010/main" val="98345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4325A-9377-4571-9039-12B6F860634E}" type="datetime1">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7EE3C-2F90-4605-BE29-184BE6FCC1BF}" type="slidenum">
              <a:rPr lang="en-US" smtClean="0"/>
              <a:t>‹#›</a:t>
            </a:fld>
            <a:endParaRPr lang="en-US"/>
          </a:p>
        </p:txBody>
      </p:sp>
    </p:spTree>
    <p:extLst>
      <p:ext uri="{BB962C8B-B14F-4D97-AF65-F5344CB8AC3E}">
        <p14:creationId xmlns:p14="http://schemas.microsoft.com/office/powerpoint/2010/main" val="48600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5E2621-8B99-47E6-96BC-C7FAF08F68A2}" type="datetime1">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7EE3C-2F90-4605-BE29-184BE6FCC1BF}" type="slidenum">
              <a:rPr lang="en-US" smtClean="0"/>
              <a:t>‹#›</a:t>
            </a:fld>
            <a:endParaRPr lang="en-US"/>
          </a:p>
        </p:txBody>
      </p:sp>
    </p:spTree>
    <p:extLst>
      <p:ext uri="{BB962C8B-B14F-4D97-AF65-F5344CB8AC3E}">
        <p14:creationId xmlns:p14="http://schemas.microsoft.com/office/powerpoint/2010/main" val="27132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611A91-13C6-4306-A5B2-CCA580666978}" type="datetime1">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7EE3C-2F90-4605-BE29-184BE6FCC1BF}" type="slidenum">
              <a:rPr lang="en-US" smtClean="0"/>
              <a:t>‹#›</a:t>
            </a:fld>
            <a:endParaRPr lang="en-US"/>
          </a:p>
        </p:txBody>
      </p:sp>
    </p:spTree>
    <p:extLst>
      <p:ext uri="{BB962C8B-B14F-4D97-AF65-F5344CB8AC3E}">
        <p14:creationId xmlns:p14="http://schemas.microsoft.com/office/powerpoint/2010/main" val="297481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99CDF75-CB64-4B17-987E-6462CF170B1F}" type="datetime1">
              <a:rPr lang="en-US" smtClean="0"/>
              <a:t>1/17/2020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137EE3C-2F90-4605-BE29-184BE6FCC1BF}" type="slidenum">
              <a:rPr lang="en-US" smtClean="0"/>
              <a:t>‹#›</a:t>
            </a:fld>
            <a:endParaRPr lang="en-US"/>
          </a:p>
        </p:txBody>
      </p:sp>
    </p:spTree>
    <p:extLst>
      <p:ext uri="{BB962C8B-B14F-4D97-AF65-F5344CB8AC3E}">
        <p14:creationId xmlns:p14="http://schemas.microsoft.com/office/powerpoint/2010/main" val="133497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395126C-FF4C-4120-BF0A-340C4585243D}" type="datetime1">
              <a:rPr lang="en-US" smtClean="0"/>
              <a:t>1/17/2020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137EE3C-2F90-4605-BE29-184BE6FCC1BF}" type="slidenum">
              <a:rPr lang="en-US" smtClean="0"/>
              <a:t>‹#›</a:t>
            </a:fld>
            <a:endParaRPr lang="en-US"/>
          </a:p>
        </p:txBody>
      </p:sp>
    </p:spTree>
    <p:extLst>
      <p:ext uri="{BB962C8B-B14F-4D97-AF65-F5344CB8AC3E}">
        <p14:creationId xmlns:p14="http://schemas.microsoft.com/office/powerpoint/2010/main" val="57832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65AE3EE-91C4-4139-95B9-7305F2830C9A}" type="datetime1">
              <a:rPr lang="en-US" smtClean="0"/>
              <a:t>1/17/2020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137EE3C-2F90-4605-BE29-184BE6FCC1BF}" type="slidenum">
              <a:rPr lang="en-US" smtClean="0"/>
              <a:t>‹#›</a:t>
            </a:fld>
            <a:endParaRPr lang="en-US"/>
          </a:p>
        </p:txBody>
      </p:sp>
    </p:spTree>
    <p:extLst>
      <p:ext uri="{BB962C8B-B14F-4D97-AF65-F5344CB8AC3E}">
        <p14:creationId xmlns:p14="http://schemas.microsoft.com/office/powerpoint/2010/main" val="20730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D09B89-FE6E-4CFD-A837-E8A2F7E26B21}" type="datetime1">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7EE3C-2F90-4605-BE29-184BE6FCC1BF}" type="slidenum">
              <a:rPr lang="en-US" smtClean="0"/>
              <a:t>‹#›</a:t>
            </a:fld>
            <a:endParaRPr lang="en-US"/>
          </a:p>
        </p:txBody>
      </p:sp>
    </p:spTree>
    <p:extLst>
      <p:ext uri="{BB962C8B-B14F-4D97-AF65-F5344CB8AC3E}">
        <p14:creationId xmlns:p14="http://schemas.microsoft.com/office/powerpoint/2010/main" val="499217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9A617A5-1E97-4D79-A510-B35BCE847FDE}" type="datetime1">
              <a:rPr lang="en-US" smtClean="0"/>
              <a:t>1/17/2020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137EE3C-2F90-4605-BE29-184BE6FCC1BF}" type="slidenum">
              <a:rPr lang="en-US" smtClean="0"/>
              <a:t>‹#›</a:t>
            </a:fld>
            <a:endParaRPr lang="en-US"/>
          </a:p>
        </p:txBody>
      </p:sp>
    </p:spTree>
    <p:extLst>
      <p:ext uri="{BB962C8B-B14F-4D97-AF65-F5344CB8AC3E}">
        <p14:creationId xmlns:p14="http://schemas.microsoft.com/office/powerpoint/2010/main" val="384278968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98D2-89BE-4219-BC94-1E550973B954}"/>
              </a:ext>
            </a:extLst>
          </p:cNvPr>
          <p:cNvSpPr>
            <a:spLocks noGrp="1"/>
          </p:cNvSpPr>
          <p:nvPr>
            <p:ph type="title"/>
          </p:nvPr>
        </p:nvSpPr>
        <p:spPr>
          <a:xfrm>
            <a:off x="646111" y="452717"/>
            <a:ext cx="9404723" cy="1420687"/>
          </a:xfrm>
        </p:spPr>
        <p:txBody>
          <a:bodyPr/>
          <a:lstStyle/>
          <a:p>
            <a:pPr algn="ctr"/>
            <a:r>
              <a:rPr lang="en-US" sz="6000" b="1" dirty="0">
                <a:solidFill>
                  <a:srgbClr val="EBEBEB"/>
                </a:solidFill>
              </a:rPr>
              <a:t>COURT SYSTEM OVERVIEW</a:t>
            </a:r>
            <a:endParaRPr lang="en-US" sz="5400" b="1" dirty="0"/>
          </a:p>
        </p:txBody>
      </p:sp>
      <p:sp>
        <p:nvSpPr>
          <p:cNvPr id="5" name="Content Placeholder 4">
            <a:extLst>
              <a:ext uri="{FF2B5EF4-FFF2-40B4-BE49-F238E27FC236}">
                <a16:creationId xmlns:a16="http://schemas.microsoft.com/office/drawing/2014/main" id="{7FC88CC1-F626-4731-A1A4-68C09F9A0669}"/>
              </a:ext>
            </a:extLst>
          </p:cNvPr>
          <p:cNvSpPr>
            <a:spLocks noGrp="1"/>
          </p:cNvSpPr>
          <p:nvPr>
            <p:ph idx="1"/>
          </p:nvPr>
        </p:nvSpPr>
        <p:spPr>
          <a:xfrm>
            <a:off x="1103312" y="1551710"/>
            <a:ext cx="8946541" cy="4696690"/>
          </a:xfrm>
        </p:spPr>
        <p:txBody>
          <a:bodyPr>
            <a:normAutofit/>
          </a:bodyPr>
          <a:lstStyle/>
          <a:p>
            <a:pPr marL="0" indent="0" algn="ctr">
              <a:buNone/>
            </a:pPr>
            <a:br>
              <a:rPr lang="en-US" sz="5400" b="1" dirty="0"/>
            </a:br>
            <a:endParaRPr lang="en-US" sz="5400" b="1" dirty="0"/>
          </a:p>
          <a:p>
            <a:pPr marL="0" indent="0" algn="ctr">
              <a:buNone/>
            </a:pPr>
            <a:r>
              <a:rPr lang="en-US" sz="4000" dirty="0"/>
              <a:t>Tracy O’Connell</a:t>
            </a:r>
            <a:endParaRPr lang="en-US" sz="3200" dirty="0"/>
          </a:p>
          <a:p>
            <a:pPr marL="0" indent="0" algn="ctr">
              <a:buNone/>
            </a:pPr>
            <a:r>
              <a:rPr lang="en-US" sz="3200" dirty="0"/>
              <a:t>Ellis, Painter, Ratterree &amp; Adams LLP</a:t>
            </a:r>
          </a:p>
          <a:p>
            <a:pPr marL="0" indent="0" algn="ctr">
              <a:buNone/>
            </a:pPr>
            <a:br>
              <a:rPr lang="en-US" sz="3200" dirty="0"/>
            </a:br>
            <a:r>
              <a:rPr lang="en-US" sz="2800" dirty="0"/>
              <a:t>tracyoconnellforjudge@gmail.com</a:t>
            </a:r>
          </a:p>
          <a:p>
            <a:pPr marL="0" indent="0" algn="ctr">
              <a:buNone/>
            </a:pPr>
            <a:r>
              <a:rPr lang="en-US" sz="2800" dirty="0"/>
              <a:t>www.tracyoconnellforjudge.com</a:t>
            </a:r>
            <a:endParaRPr lang="en-US" sz="3600" dirty="0"/>
          </a:p>
        </p:txBody>
      </p:sp>
      <p:sp>
        <p:nvSpPr>
          <p:cNvPr id="3" name="Slide Number Placeholder 2">
            <a:extLst>
              <a:ext uri="{FF2B5EF4-FFF2-40B4-BE49-F238E27FC236}">
                <a16:creationId xmlns:a16="http://schemas.microsoft.com/office/drawing/2014/main" id="{DB336234-F9F6-487E-A00A-0A1428B5933D}"/>
              </a:ext>
            </a:extLst>
          </p:cNvPr>
          <p:cNvSpPr>
            <a:spLocks noGrp="1"/>
          </p:cNvSpPr>
          <p:nvPr>
            <p:ph type="sldNum" sz="quarter" idx="12"/>
          </p:nvPr>
        </p:nvSpPr>
        <p:spPr/>
        <p:txBody>
          <a:bodyPr/>
          <a:lstStyle/>
          <a:p>
            <a:fld id="{E137EE3C-2F90-4605-BE29-184BE6FCC1BF}" type="slidenum">
              <a:rPr lang="en-US" smtClean="0"/>
              <a:t>1</a:t>
            </a:fld>
            <a:endParaRPr lang="en-US"/>
          </a:p>
        </p:txBody>
      </p:sp>
    </p:spTree>
    <p:extLst>
      <p:ext uri="{BB962C8B-B14F-4D97-AF65-F5344CB8AC3E}">
        <p14:creationId xmlns:p14="http://schemas.microsoft.com/office/powerpoint/2010/main" val="168189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E4C85A9-34A9-479C-BEEF-3C7E8BF52DB2}"/>
              </a:ext>
            </a:extLst>
          </p:cNvPr>
          <p:cNvSpPr>
            <a:spLocks noGrp="1"/>
          </p:cNvSpPr>
          <p:nvPr>
            <p:ph type="title"/>
          </p:nvPr>
        </p:nvSpPr>
        <p:spPr>
          <a:xfrm>
            <a:off x="648930" y="629267"/>
            <a:ext cx="9252154" cy="1016654"/>
          </a:xfrm>
        </p:spPr>
        <p:txBody>
          <a:bodyPr>
            <a:normAutofit/>
          </a:bodyPr>
          <a:lstStyle/>
          <a:p>
            <a:r>
              <a:rPr lang="en-US">
                <a:solidFill>
                  <a:srgbClr val="EBEBEB"/>
                </a:solidFill>
              </a:rPr>
              <a:t>Recorders Court</a:t>
            </a:r>
          </a:p>
        </p:txBody>
      </p:sp>
      <p:sp>
        <p:nvSpPr>
          <p:cNvPr id="15" name="Rectangle 14">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D626E7D2-4D0F-446C-A282-32323109502D}"/>
              </a:ext>
            </a:extLst>
          </p:cNvPr>
          <p:cNvSpPr>
            <a:spLocks noGrp="1"/>
          </p:cNvSpPr>
          <p:nvPr>
            <p:ph type="sldNum" sz="quarter" idx="12"/>
          </p:nvPr>
        </p:nvSpPr>
        <p:spPr>
          <a:xfrm>
            <a:off x="10352540" y="295729"/>
            <a:ext cx="838199" cy="767687"/>
          </a:xfrm>
        </p:spPr>
        <p:txBody>
          <a:bodyPr>
            <a:normAutofit/>
          </a:bodyPr>
          <a:lstStyle/>
          <a:p>
            <a:pPr>
              <a:spcAft>
                <a:spcPts val="600"/>
              </a:spcAft>
            </a:pPr>
            <a:fld id="{E137EE3C-2F90-4605-BE29-184BE6FCC1BF}" type="slidenum">
              <a:rPr lang="en-US">
                <a:solidFill>
                  <a:srgbClr val="FFFFFF"/>
                </a:solidFill>
              </a:rPr>
              <a:pPr>
                <a:spcAft>
                  <a:spcPts val="600"/>
                </a:spcAft>
              </a:pPr>
              <a:t>10</a:t>
            </a:fld>
            <a:endParaRPr lang="en-US">
              <a:solidFill>
                <a:srgbClr val="FFFFFF"/>
              </a:solidFill>
            </a:endParaRPr>
          </a:p>
        </p:txBody>
      </p:sp>
      <p:sp>
        <p:nvSpPr>
          <p:cNvPr id="17" name="Freeform: Shape 16">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6" name="Content Placeholder 2">
            <a:extLst>
              <a:ext uri="{FF2B5EF4-FFF2-40B4-BE49-F238E27FC236}">
                <a16:creationId xmlns:a16="http://schemas.microsoft.com/office/drawing/2014/main" id="{E0809925-D104-42BF-880E-88ABE0B259C8}"/>
              </a:ext>
            </a:extLst>
          </p:cNvPr>
          <p:cNvGraphicFramePr>
            <a:graphicFrameLocks noGrp="1"/>
          </p:cNvGraphicFramePr>
          <p:nvPr>
            <p:ph idx="1"/>
            <p:extLst>
              <p:ext uri="{D42A27DB-BD31-4B8C-83A1-F6EECF244321}">
                <p14:modId xmlns:p14="http://schemas.microsoft.com/office/powerpoint/2010/main" val="302321736"/>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563903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D5F2C1-D5DC-4D4C-B213-E10B5259ECEB}"/>
              </a:ext>
            </a:extLst>
          </p:cNvPr>
          <p:cNvSpPr>
            <a:spLocks noGrp="1"/>
          </p:cNvSpPr>
          <p:nvPr>
            <p:ph type="title"/>
          </p:nvPr>
        </p:nvSpPr>
        <p:spPr>
          <a:xfrm>
            <a:off x="643855" y="1447800"/>
            <a:ext cx="3108626" cy="4572000"/>
          </a:xfrm>
        </p:spPr>
        <p:txBody>
          <a:bodyPr anchor="ctr">
            <a:normAutofit/>
          </a:bodyPr>
          <a:lstStyle/>
          <a:p>
            <a:r>
              <a:rPr lang="en-US" sz="3600" dirty="0">
                <a:solidFill>
                  <a:srgbClr val="EBEBEB"/>
                </a:solidFill>
              </a:rPr>
              <a:t>Probate Court</a:t>
            </a:r>
          </a:p>
        </p:txBody>
      </p:sp>
      <p:sp>
        <p:nvSpPr>
          <p:cNvPr id="13" name="Freeform: Shape 12">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7" name="Rectangle 16">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1D4EB1F8-24DB-457A-820E-8776BCCB5C63}"/>
              </a:ext>
            </a:extLst>
          </p:cNvPr>
          <p:cNvSpPr>
            <a:spLocks noGrp="1"/>
          </p:cNvSpPr>
          <p:nvPr>
            <p:ph type="sldNum" sz="quarter" idx="12"/>
          </p:nvPr>
        </p:nvSpPr>
        <p:spPr>
          <a:xfrm>
            <a:off x="10352540" y="295729"/>
            <a:ext cx="838199" cy="767687"/>
          </a:xfrm>
        </p:spPr>
        <p:txBody>
          <a:bodyPr>
            <a:normAutofit/>
          </a:bodyPr>
          <a:lstStyle/>
          <a:p>
            <a:pPr>
              <a:spcAft>
                <a:spcPts val="600"/>
              </a:spcAft>
            </a:pPr>
            <a:fld id="{E137EE3C-2F90-4605-BE29-184BE6FCC1BF}" type="slidenum">
              <a:rPr lang="en-US">
                <a:solidFill>
                  <a:srgbClr val="FFFFFF"/>
                </a:solidFill>
              </a:rPr>
              <a:pPr>
                <a:spcAft>
                  <a:spcPts val="600"/>
                </a:spcAft>
              </a:pPr>
              <a:t>11</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51B4D490-80DC-40F5-AFA5-4DA7D6024A30}"/>
              </a:ext>
            </a:extLst>
          </p:cNvPr>
          <p:cNvGraphicFramePr>
            <a:graphicFrameLocks noGrp="1"/>
          </p:cNvGraphicFramePr>
          <p:nvPr>
            <p:ph idx="1"/>
            <p:extLst>
              <p:ext uri="{D42A27DB-BD31-4B8C-83A1-F6EECF244321}">
                <p14:modId xmlns:p14="http://schemas.microsoft.com/office/powerpoint/2010/main" val="516564191"/>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079008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1" name="Rectangle 20">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E29FBE9-0B3C-4937-8F9F-E7CFFAEEA49B}"/>
              </a:ext>
            </a:extLst>
          </p:cNvPr>
          <p:cNvSpPr>
            <a:spLocks noGrp="1"/>
          </p:cNvSpPr>
          <p:nvPr>
            <p:ph type="title"/>
          </p:nvPr>
        </p:nvSpPr>
        <p:spPr>
          <a:xfrm>
            <a:off x="636916" y="4542503"/>
            <a:ext cx="9184606" cy="1179870"/>
          </a:xfrm>
        </p:spPr>
        <p:txBody>
          <a:bodyPr vert="horz" lIns="91440" tIns="45720" rIns="91440" bIns="45720" rtlCol="0" anchor="b">
            <a:normAutofit/>
          </a:bodyPr>
          <a:lstStyle/>
          <a:p>
            <a:pPr>
              <a:lnSpc>
                <a:spcPct val="90000"/>
              </a:lnSpc>
            </a:pPr>
            <a:r>
              <a:rPr lang="en-US" sz="7200"/>
              <a:t>Juvenile Court</a:t>
            </a:r>
          </a:p>
        </p:txBody>
      </p:sp>
      <p:pic>
        <p:nvPicPr>
          <p:cNvPr id="6" name="Content Placeholder 5" descr="A large white building&#10;&#10;Description automatically generated">
            <a:extLst>
              <a:ext uri="{FF2B5EF4-FFF2-40B4-BE49-F238E27FC236}">
                <a16:creationId xmlns:a16="http://schemas.microsoft.com/office/drawing/2014/main" id="{44B1F6D9-8C40-4199-A0C3-81A46EAADA22}"/>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t="13216" r="-1" b="8344"/>
          <a:stretch/>
        </p:blipFill>
        <p:spPr>
          <a:xfrm>
            <a:off x="635458" y="640080"/>
            <a:ext cx="9186063" cy="3602736"/>
          </a:xfrm>
          <a:prstGeom prst="rect">
            <a:avLst/>
          </a:prstGeom>
          <a:effectLst>
            <a:outerShdw blurRad="50800" dist="38100" dir="5400000" algn="t" rotWithShape="0">
              <a:prstClr val="black">
                <a:alpha val="43000"/>
              </a:prstClr>
            </a:outerShdw>
          </a:effectLst>
        </p:spPr>
      </p:pic>
      <p:sp>
        <p:nvSpPr>
          <p:cNvPr id="4" name="Slide Number Placeholder 3">
            <a:extLst>
              <a:ext uri="{FF2B5EF4-FFF2-40B4-BE49-F238E27FC236}">
                <a16:creationId xmlns:a16="http://schemas.microsoft.com/office/drawing/2014/main" id="{4C677F01-4872-460F-8061-EC9055C054D2}"/>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E137EE3C-2F90-4605-BE29-184BE6FCC1BF}" type="slidenum">
              <a:rPr lang="en-US" smtClean="0"/>
              <a:pPr defTabSz="914400">
                <a:spcAft>
                  <a:spcPts val="600"/>
                </a:spcAft>
              </a:pPr>
              <a:t>12</a:t>
            </a:fld>
            <a:endParaRPr lang="en-US"/>
          </a:p>
        </p:txBody>
      </p:sp>
    </p:spTree>
    <p:extLst>
      <p:ext uri="{BB962C8B-B14F-4D97-AF65-F5344CB8AC3E}">
        <p14:creationId xmlns:p14="http://schemas.microsoft.com/office/powerpoint/2010/main" val="2039008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08CC1D-C543-494D-9190-362484B0902D}"/>
              </a:ext>
            </a:extLst>
          </p:cNvPr>
          <p:cNvSpPr>
            <a:spLocks noGrp="1"/>
          </p:cNvSpPr>
          <p:nvPr>
            <p:ph type="title"/>
          </p:nvPr>
        </p:nvSpPr>
        <p:spPr>
          <a:xfrm>
            <a:off x="653143" y="1645920"/>
            <a:ext cx="3522879" cy="4470821"/>
          </a:xfrm>
        </p:spPr>
        <p:txBody>
          <a:bodyPr>
            <a:normAutofit/>
          </a:bodyPr>
          <a:lstStyle/>
          <a:p>
            <a:pPr algn="r"/>
            <a:r>
              <a:rPr lang="en-US" sz="3900" dirty="0">
                <a:solidFill>
                  <a:schemeClr val="tx1"/>
                </a:solidFill>
              </a:rPr>
              <a:t>SUPERIOR COURT - JURISDICTION</a:t>
            </a:r>
          </a:p>
        </p:txBody>
      </p:sp>
      <p:sp>
        <p:nvSpPr>
          <p:cNvPr id="20" name="Rectangle 10">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2CFB51AA-4DFC-4507-80AE-F5ADE316C4A3}"/>
              </a:ext>
            </a:extLst>
          </p:cNvPr>
          <p:cNvSpPr>
            <a:spLocks noGrp="1"/>
          </p:cNvSpPr>
          <p:nvPr>
            <p:ph type="sldNum" sz="quarter" idx="12"/>
          </p:nvPr>
        </p:nvSpPr>
        <p:spPr>
          <a:xfrm>
            <a:off x="10352540" y="295729"/>
            <a:ext cx="838199" cy="767687"/>
          </a:xfrm>
        </p:spPr>
        <p:txBody>
          <a:bodyPr>
            <a:normAutofit/>
          </a:bodyPr>
          <a:lstStyle/>
          <a:p>
            <a:pPr>
              <a:spcAft>
                <a:spcPts val="600"/>
              </a:spcAft>
            </a:pPr>
            <a:fld id="{E137EE3C-2F90-4605-BE29-184BE6FCC1BF}" type="slidenum">
              <a:rPr lang="en-US" smtClean="0"/>
              <a:pPr>
                <a:spcAft>
                  <a:spcPts val="600"/>
                </a:spcAft>
              </a:pPr>
              <a:t>13</a:t>
            </a:fld>
            <a:endParaRPr lang="en-US"/>
          </a:p>
        </p:txBody>
      </p:sp>
      <p:sp>
        <p:nvSpPr>
          <p:cNvPr id="3" name="Content Placeholder 2">
            <a:extLst>
              <a:ext uri="{FF2B5EF4-FFF2-40B4-BE49-F238E27FC236}">
                <a16:creationId xmlns:a16="http://schemas.microsoft.com/office/drawing/2014/main" id="{D7221C7E-C693-4418-9BFB-56EDC2761E3A}"/>
              </a:ext>
            </a:extLst>
          </p:cNvPr>
          <p:cNvSpPr>
            <a:spLocks noGrp="1"/>
          </p:cNvSpPr>
          <p:nvPr>
            <p:ph idx="1"/>
          </p:nvPr>
        </p:nvSpPr>
        <p:spPr>
          <a:xfrm>
            <a:off x="4829163" y="1143000"/>
            <a:ext cx="6361575" cy="5230091"/>
          </a:xfrm>
        </p:spPr>
        <p:txBody>
          <a:bodyPr>
            <a:normAutofit/>
          </a:bodyPr>
          <a:lstStyle/>
          <a:p>
            <a:pPr marL="0" indent="0">
              <a:buNone/>
            </a:pPr>
            <a:r>
              <a:rPr lang="en-US" sz="2400" dirty="0"/>
              <a:t>“The superior courts shall have jurisdiction in all cases, except as otherwise provided in this Constitution. They shall have exclusive jurisdiction over trials in felony cases, except in the case of juvenile offenders as provided by law; in cases respecting title to land; in divorce cases; and in equity cases.  The superior courts shall have such appellate jurisdiction, either alone or by circuit or district, as may be provided by law.”</a:t>
            </a:r>
          </a:p>
          <a:p>
            <a:pPr marL="0" indent="0">
              <a:buNone/>
            </a:pPr>
            <a:endParaRPr lang="en-US" sz="2400" dirty="0"/>
          </a:p>
          <a:p>
            <a:pPr marL="0" indent="0">
              <a:buNone/>
            </a:pPr>
            <a:r>
              <a:rPr lang="en-US" sz="1600" dirty="0"/>
              <a:t>Constitution of the State of Georgia, Art 6, § 3, ¶ 1</a:t>
            </a:r>
          </a:p>
          <a:p>
            <a:pPr marL="0" indent="0">
              <a:buNone/>
            </a:pPr>
            <a:endParaRPr lang="en-US" dirty="0"/>
          </a:p>
        </p:txBody>
      </p:sp>
    </p:spTree>
    <p:extLst>
      <p:ext uri="{BB962C8B-B14F-4D97-AF65-F5344CB8AC3E}">
        <p14:creationId xmlns:p14="http://schemas.microsoft.com/office/powerpoint/2010/main" val="294970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4346C45A-3D57-4C11-ACB3-16BE2EFAE151}"/>
              </a:ext>
            </a:extLst>
          </p:cNvPr>
          <p:cNvSpPr>
            <a:spLocks noGrp="1"/>
          </p:cNvSpPr>
          <p:nvPr>
            <p:ph type="title"/>
          </p:nvPr>
        </p:nvSpPr>
        <p:spPr>
          <a:xfrm>
            <a:off x="806195" y="804672"/>
            <a:ext cx="3521359" cy="5248656"/>
          </a:xfrm>
        </p:spPr>
        <p:txBody>
          <a:bodyPr anchor="ctr">
            <a:normAutofit/>
          </a:bodyPr>
          <a:lstStyle/>
          <a:p>
            <a:pPr algn="ctr"/>
            <a:r>
              <a:rPr lang="en-US" sz="3900" dirty="0"/>
              <a:t>SUPERIOR COURT - JURISDICTION</a:t>
            </a:r>
          </a:p>
        </p:txBody>
      </p:sp>
      <p:sp>
        <p:nvSpPr>
          <p:cNvPr id="3" name="Content Placeholder 2">
            <a:extLst>
              <a:ext uri="{FF2B5EF4-FFF2-40B4-BE49-F238E27FC236}">
                <a16:creationId xmlns:a16="http://schemas.microsoft.com/office/drawing/2014/main" id="{AAC1649F-1A02-47A4-B9E8-A9AA67C617C5}"/>
              </a:ext>
            </a:extLst>
          </p:cNvPr>
          <p:cNvSpPr>
            <a:spLocks noGrp="1"/>
          </p:cNvSpPr>
          <p:nvPr>
            <p:ph idx="1"/>
          </p:nvPr>
        </p:nvSpPr>
        <p:spPr>
          <a:xfrm>
            <a:off x="4975861" y="804671"/>
            <a:ext cx="6399930" cy="5248657"/>
          </a:xfrm>
        </p:spPr>
        <p:txBody>
          <a:bodyPr anchor="ctr">
            <a:normAutofit/>
          </a:bodyPr>
          <a:lstStyle/>
          <a:p>
            <a:r>
              <a:rPr lang="en-US" dirty="0"/>
              <a:t>Highest Court in the County</a:t>
            </a:r>
          </a:p>
          <a:p>
            <a:r>
              <a:rPr lang="en-US" dirty="0"/>
              <a:t>Criminal (Felonies)</a:t>
            </a:r>
          </a:p>
          <a:p>
            <a:r>
              <a:rPr lang="en-US" dirty="0"/>
              <a:t>Civil</a:t>
            </a:r>
          </a:p>
          <a:p>
            <a:r>
              <a:rPr lang="en-US" dirty="0"/>
              <a:t>Family Law – Divorce, Custody, Legitimation</a:t>
            </a:r>
          </a:p>
          <a:p>
            <a:r>
              <a:rPr lang="en-US" dirty="0"/>
              <a:t>Equity </a:t>
            </a:r>
          </a:p>
          <a:p>
            <a:r>
              <a:rPr lang="en-US" dirty="0"/>
              <a:t>Title to Land</a:t>
            </a:r>
          </a:p>
          <a:p>
            <a:r>
              <a:rPr lang="en-US" dirty="0"/>
              <a:t>Appeals from Lower courts</a:t>
            </a:r>
            <a:br>
              <a:rPr lang="en-US" dirty="0"/>
            </a:br>
            <a:endParaRPr lang="en-US" dirty="0"/>
          </a:p>
          <a:p>
            <a:endParaRPr lang="en-US" dirty="0"/>
          </a:p>
          <a:p>
            <a:r>
              <a:rPr lang="en-US" sz="1600" dirty="0"/>
              <a:t>O.C.G.A. § 15-6-8</a:t>
            </a:r>
          </a:p>
        </p:txBody>
      </p:sp>
      <p:sp>
        <p:nvSpPr>
          <p:cNvPr id="4" name="Slide Number Placeholder 3">
            <a:extLst>
              <a:ext uri="{FF2B5EF4-FFF2-40B4-BE49-F238E27FC236}">
                <a16:creationId xmlns:a16="http://schemas.microsoft.com/office/drawing/2014/main" id="{40121AF5-CB5C-4F7F-8672-9F1F584F3D5E}"/>
              </a:ext>
            </a:extLst>
          </p:cNvPr>
          <p:cNvSpPr>
            <a:spLocks noGrp="1"/>
          </p:cNvSpPr>
          <p:nvPr>
            <p:ph type="sldNum" sz="quarter" idx="12"/>
          </p:nvPr>
        </p:nvSpPr>
        <p:spPr>
          <a:xfrm>
            <a:off x="11082612" y="6400005"/>
            <a:ext cx="633127" cy="301752"/>
          </a:xfrm>
        </p:spPr>
        <p:txBody>
          <a:bodyPr anchor="ctr">
            <a:normAutofit/>
          </a:bodyPr>
          <a:lstStyle/>
          <a:p>
            <a:pPr algn="r">
              <a:spcAft>
                <a:spcPts val="600"/>
              </a:spcAft>
            </a:pPr>
            <a:fld id="{E137EE3C-2F90-4605-BE29-184BE6FCC1BF}" type="slidenum">
              <a:rPr lang="en-US" sz="1100">
                <a:solidFill>
                  <a:schemeClr val="accent1"/>
                </a:solidFill>
              </a:rPr>
              <a:pPr algn="r">
                <a:spcAft>
                  <a:spcPts val="600"/>
                </a:spcAft>
              </a:pPr>
              <a:t>14</a:t>
            </a:fld>
            <a:endParaRPr lang="en-US" sz="1100">
              <a:solidFill>
                <a:schemeClr val="accent1"/>
              </a:solidFill>
            </a:endParaRPr>
          </a:p>
        </p:txBody>
      </p:sp>
    </p:spTree>
    <p:extLst>
      <p:ext uri="{BB962C8B-B14F-4D97-AF65-F5344CB8AC3E}">
        <p14:creationId xmlns:p14="http://schemas.microsoft.com/office/powerpoint/2010/main" val="1642194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AECE819-B1FC-4929-B9CF-D59565FF4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
            <a:ext cx="12191695" cy="685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6">
            <a:extLst>
              <a:ext uri="{FF2B5EF4-FFF2-40B4-BE49-F238E27FC236}">
                <a16:creationId xmlns:a16="http://schemas.microsoft.com/office/drawing/2014/main" id="{3CD10B93-339D-46DB-A32D-618F36688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87058"/>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sp>
        <p:nvSpPr>
          <p:cNvPr id="33" name="Freeform 5">
            <a:extLst>
              <a:ext uri="{FF2B5EF4-FFF2-40B4-BE49-F238E27FC236}">
                <a16:creationId xmlns:a16="http://schemas.microsoft.com/office/drawing/2014/main" id="{4FB53830-1385-4683-AA48-377DAFF7E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05" y="4065581"/>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tyle>
          <a:lnRef idx="0">
            <a:scrgbClr r="0" g="0" b="0"/>
          </a:lnRef>
          <a:fillRef idx="1003">
            <a:schemeClr val="dk2"/>
          </a:fillRef>
          <a:effectRef idx="0">
            <a:scrgbClr r="0" g="0" b="0"/>
          </a:effectRef>
          <a:fontRef idx="major"/>
        </p:style>
      </p:sp>
      <p:sp>
        <p:nvSpPr>
          <p:cNvPr id="2" name="Title 1">
            <a:extLst>
              <a:ext uri="{FF2B5EF4-FFF2-40B4-BE49-F238E27FC236}">
                <a16:creationId xmlns:a16="http://schemas.microsoft.com/office/drawing/2014/main" id="{E0C8F987-4201-471C-8D47-1409D63B77E4}"/>
              </a:ext>
            </a:extLst>
          </p:cNvPr>
          <p:cNvSpPr>
            <a:spLocks noGrp="1"/>
          </p:cNvSpPr>
          <p:nvPr>
            <p:ph type="title"/>
          </p:nvPr>
        </p:nvSpPr>
        <p:spPr>
          <a:xfrm>
            <a:off x="611853" y="4885339"/>
            <a:ext cx="10968294" cy="1237087"/>
          </a:xfrm>
        </p:spPr>
        <p:txBody>
          <a:bodyPr>
            <a:normAutofit/>
          </a:bodyPr>
          <a:lstStyle/>
          <a:p>
            <a:pPr algn="ctr">
              <a:lnSpc>
                <a:spcPct val="90000"/>
              </a:lnSpc>
            </a:pPr>
            <a:r>
              <a:rPr lang="en-US" sz="3900" dirty="0">
                <a:solidFill>
                  <a:srgbClr val="EBEBEB"/>
                </a:solidFill>
              </a:rPr>
              <a:t>SUPERIOR COURT – COMPOSITION</a:t>
            </a:r>
            <a:br>
              <a:rPr lang="en-US" sz="3900" dirty="0">
                <a:solidFill>
                  <a:srgbClr val="EBEBEB"/>
                </a:solidFill>
              </a:rPr>
            </a:br>
            <a:r>
              <a:rPr lang="en-US" sz="2400" dirty="0">
                <a:solidFill>
                  <a:srgbClr val="EBEBEB"/>
                </a:solidFill>
              </a:rPr>
              <a:t>(Six Judges)</a:t>
            </a:r>
          </a:p>
        </p:txBody>
      </p:sp>
      <p:sp>
        <p:nvSpPr>
          <p:cNvPr id="4" name="Slide Number Placeholder 3">
            <a:extLst>
              <a:ext uri="{FF2B5EF4-FFF2-40B4-BE49-F238E27FC236}">
                <a16:creationId xmlns:a16="http://schemas.microsoft.com/office/drawing/2014/main" id="{E580CF3B-6154-4F48-BFF8-F3476152465F}"/>
              </a:ext>
            </a:extLst>
          </p:cNvPr>
          <p:cNvSpPr>
            <a:spLocks noGrp="1"/>
          </p:cNvSpPr>
          <p:nvPr>
            <p:ph type="sldNum" sz="quarter" idx="12"/>
          </p:nvPr>
        </p:nvSpPr>
        <p:spPr>
          <a:xfrm>
            <a:off x="11167148" y="6286877"/>
            <a:ext cx="537325" cy="372350"/>
          </a:xfrm>
        </p:spPr>
        <p:txBody>
          <a:bodyPr>
            <a:normAutofit/>
          </a:bodyPr>
          <a:lstStyle/>
          <a:p>
            <a:pPr algn="r">
              <a:spcAft>
                <a:spcPts val="600"/>
              </a:spcAft>
            </a:pPr>
            <a:fld id="{E137EE3C-2F90-4605-BE29-184BE6FCC1BF}" type="slidenum">
              <a:rPr lang="en-US" sz="1400">
                <a:solidFill>
                  <a:srgbClr val="FFFFFF"/>
                </a:solidFill>
              </a:rPr>
              <a:pPr algn="r">
                <a:spcAft>
                  <a:spcPts val="600"/>
                </a:spcAft>
              </a:pPr>
              <a:t>15</a:t>
            </a:fld>
            <a:endParaRPr lang="en-US" sz="1400">
              <a:solidFill>
                <a:srgbClr val="FFFFFF"/>
              </a:solidFill>
            </a:endParaRPr>
          </a:p>
        </p:txBody>
      </p:sp>
      <p:graphicFrame>
        <p:nvGraphicFramePr>
          <p:cNvPr id="13" name="Content Placeholder 2">
            <a:extLst>
              <a:ext uri="{FF2B5EF4-FFF2-40B4-BE49-F238E27FC236}">
                <a16:creationId xmlns:a16="http://schemas.microsoft.com/office/drawing/2014/main" id="{FFA87F62-6AA2-4F56-87A8-6EC6BA949A51}"/>
              </a:ext>
            </a:extLst>
          </p:cNvPr>
          <p:cNvGraphicFramePr>
            <a:graphicFrameLocks noGrp="1"/>
          </p:cNvGraphicFramePr>
          <p:nvPr>
            <p:ph idx="1"/>
            <p:extLst>
              <p:ext uri="{D42A27DB-BD31-4B8C-83A1-F6EECF244321}">
                <p14:modId xmlns:p14="http://schemas.microsoft.com/office/powerpoint/2010/main" val="2533531020"/>
              </p:ext>
            </p:extLst>
          </p:nvPr>
        </p:nvGraphicFramePr>
        <p:xfrm>
          <a:off x="646113" y="593387"/>
          <a:ext cx="10901362" cy="3383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631231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Freeform: Shape 12">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75E6E117-58B1-4D39-9282-33F41D9CA45B}"/>
              </a:ext>
            </a:extLst>
          </p:cNvPr>
          <p:cNvSpPr>
            <a:spLocks noGrp="1"/>
          </p:cNvSpPr>
          <p:nvPr>
            <p:ph type="sldNum" sz="quarter" idx="12"/>
          </p:nvPr>
        </p:nvSpPr>
        <p:spPr>
          <a:xfrm>
            <a:off x="10352540" y="295729"/>
            <a:ext cx="838199" cy="767687"/>
          </a:xfrm>
        </p:spPr>
        <p:txBody>
          <a:bodyPr>
            <a:normAutofit/>
          </a:bodyPr>
          <a:lstStyle/>
          <a:p>
            <a:pPr>
              <a:spcAft>
                <a:spcPts val="600"/>
              </a:spcAft>
            </a:pPr>
            <a:fld id="{E137EE3C-2F90-4605-BE29-184BE6FCC1BF}" type="slidenum">
              <a:rPr lang="en-US" smtClean="0"/>
              <a:pPr>
                <a:spcAft>
                  <a:spcPts val="600"/>
                </a:spcAft>
              </a:pPr>
              <a:t>16</a:t>
            </a:fld>
            <a:endParaRPr lang="en-US"/>
          </a:p>
        </p:txBody>
      </p:sp>
      <p:sp>
        <p:nvSpPr>
          <p:cNvPr id="2" name="Title 1">
            <a:extLst>
              <a:ext uri="{FF2B5EF4-FFF2-40B4-BE49-F238E27FC236}">
                <a16:creationId xmlns:a16="http://schemas.microsoft.com/office/drawing/2014/main" id="{CD8B1C6B-F9A8-4B12-A651-711760278C02}"/>
              </a:ext>
            </a:extLst>
          </p:cNvPr>
          <p:cNvSpPr>
            <a:spLocks noGrp="1"/>
          </p:cNvSpPr>
          <p:nvPr>
            <p:ph type="title"/>
          </p:nvPr>
        </p:nvSpPr>
        <p:spPr>
          <a:xfrm>
            <a:off x="653143" y="1645920"/>
            <a:ext cx="3522879" cy="4470821"/>
          </a:xfrm>
        </p:spPr>
        <p:txBody>
          <a:bodyPr>
            <a:normAutofit/>
          </a:bodyPr>
          <a:lstStyle/>
          <a:p>
            <a:pPr algn="r"/>
            <a:r>
              <a:rPr lang="en-US" sz="2900">
                <a:solidFill>
                  <a:schemeClr val="bg2"/>
                </a:solidFill>
              </a:rPr>
              <a:t>SUPERIOR COURT JUDGE - QUALIFICATIONS</a:t>
            </a:r>
          </a:p>
        </p:txBody>
      </p:sp>
      <p:sp>
        <p:nvSpPr>
          <p:cNvPr id="3" name="Content Placeholder 2">
            <a:extLst>
              <a:ext uri="{FF2B5EF4-FFF2-40B4-BE49-F238E27FC236}">
                <a16:creationId xmlns:a16="http://schemas.microsoft.com/office/drawing/2014/main" id="{FD60C6A6-4554-4D7B-8064-F276632B8900}"/>
              </a:ext>
            </a:extLst>
          </p:cNvPr>
          <p:cNvSpPr>
            <a:spLocks noGrp="1"/>
          </p:cNvSpPr>
          <p:nvPr>
            <p:ph idx="1"/>
          </p:nvPr>
        </p:nvSpPr>
        <p:spPr>
          <a:xfrm>
            <a:off x="5204109" y="1645920"/>
            <a:ext cx="6269434" cy="4470821"/>
          </a:xfrm>
        </p:spPr>
        <p:txBody>
          <a:bodyPr>
            <a:normAutofit/>
          </a:bodyPr>
          <a:lstStyle/>
          <a:p>
            <a:r>
              <a:rPr lang="en-US" sz="2400" dirty="0"/>
              <a:t>30 Years of Age</a:t>
            </a:r>
          </a:p>
          <a:p>
            <a:r>
              <a:rPr lang="en-US" sz="2400" dirty="0"/>
              <a:t>Citizen of Georgia for 3 years</a:t>
            </a:r>
          </a:p>
          <a:p>
            <a:r>
              <a:rPr lang="en-US" sz="2400" dirty="0"/>
              <a:t>Practiced Law for 7 years</a:t>
            </a:r>
          </a:p>
          <a:p>
            <a:r>
              <a:rPr lang="en-US" sz="2400" dirty="0"/>
              <a:t>Member in Good Standing with the State Bar of Georgia</a:t>
            </a:r>
          </a:p>
          <a:p>
            <a:endParaRPr lang="en-US" dirty="0"/>
          </a:p>
          <a:p>
            <a:endParaRPr lang="en-US" dirty="0"/>
          </a:p>
          <a:p>
            <a:endParaRPr lang="en-US" dirty="0"/>
          </a:p>
          <a:p>
            <a:endParaRPr lang="en-US" dirty="0"/>
          </a:p>
          <a:p>
            <a:r>
              <a:rPr lang="en-US" sz="1600" dirty="0"/>
              <a:t>O.C.G.A. §15-6-4</a:t>
            </a:r>
          </a:p>
        </p:txBody>
      </p:sp>
    </p:spTree>
    <p:extLst>
      <p:ext uri="{BB962C8B-B14F-4D97-AF65-F5344CB8AC3E}">
        <p14:creationId xmlns:p14="http://schemas.microsoft.com/office/powerpoint/2010/main" val="3084438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39783-1FED-4290-8FF7-9225E7ED1C3A}"/>
              </a:ext>
            </a:extLst>
          </p:cNvPr>
          <p:cNvSpPr>
            <a:spLocks noGrp="1"/>
          </p:cNvSpPr>
          <p:nvPr>
            <p:ph type="title"/>
          </p:nvPr>
        </p:nvSpPr>
        <p:spPr>
          <a:xfrm>
            <a:off x="653143" y="1645920"/>
            <a:ext cx="3522879" cy="4470821"/>
          </a:xfrm>
        </p:spPr>
        <p:txBody>
          <a:bodyPr>
            <a:normAutofit/>
          </a:bodyPr>
          <a:lstStyle/>
          <a:p>
            <a:pPr algn="r"/>
            <a:r>
              <a:rPr lang="en-US">
                <a:solidFill>
                  <a:schemeClr val="tx1"/>
                </a:solidFill>
              </a:rPr>
              <a:t>DIVISIONS IN THE SUPERIOR COURT</a:t>
            </a:r>
          </a:p>
        </p:txBody>
      </p:sp>
      <p:sp>
        <p:nvSpPr>
          <p:cNvPr id="19" name="Rectangle 10">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B952E6B1-C32E-4FA0-A5D2-1675675B3B13}"/>
              </a:ext>
            </a:extLst>
          </p:cNvPr>
          <p:cNvSpPr>
            <a:spLocks noGrp="1"/>
          </p:cNvSpPr>
          <p:nvPr>
            <p:ph type="sldNum" sz="quarter" idx="12"/>
          </p:nvPr>
        </p:nvSpPr>
        <p:spPr>
          <a:xfrm>
            <a:off x="10352540" y="295729"/>
            <a:ext cx="838199" cy="767687"/>
          </a:xfrm>
        </p:spPr>
        <p:txBody>
          <a:bodyPr>
            <a:normAutofit/>
          </a:bodyPr>
          <a:lstStyle/>
          <a:p>
            <a:pPr>
              <a:spcAft>
                <a:spcPts val="600"/>
              </a:spcAft>
            </a:pPr>
            <a:fld id="{E137EE3C-2F90-4605-BE29-184BE6FCC1BF}" type="slidenum">
              <a:rPr lang="en-US" smtClean="0"/>
              <a:pPr>
                <a:spcAft>
                  <a:spcPts val="600"/>
                </a:spcAft>
              </a:pPr>
              <a:t>17</a:t>
            </a:fld>
            <a:endParaRPr lang="en-US"/>
          </a:p>
        </p:txBody>
      </p:sp>
      <p:sp>
        <p:nvSpPr>
          <p:cNvPr id="20" name="Content Placeholder 2">
            <a:extLst>
              <a:ext uri="{FF2B5EF4-FFF2-40B4-BE49-F238E27FC236}">
                <a16:creationId xmlns:a16="http://schemas.microsoft.com/office/drawing/2014/main" id="{11939F4F-7DD6-4808-B72B-40B0E80AA05E}"/>
              </a:ext>
            </a:extLst>
          </p:cNvPr>
          <p:cNvSpPr>
            <a:spLocks noGrp="1"/>
          </p:cNvSpPr>
          <p:nvPr>
            <p:ph idx="1"/>
          </p:nvPr>
        </p:nvSpPr>
        <p:spPr>
          <a:xfrm>
            <a:off x="4829164" y="1645920"/>
            <a:ext cx="6294448" cy="4470821"/>
          </a:xfrm>
        </p:spPr>
        <p:txBody>
          <a:bodyPr>
            <a:normAutofit lnSpcReduction="10000"/>
          </a:bodyPr>
          <a:lstStyle/>
          <a:p>
            <a:r>
              <a:rPr lang="en-US" sz="2400" dirty="0"/>
              <a:t>Drug Court</a:t>
            </a:r>
          </a:p>
          <a:p>
            <a:r>
              <a:rPr lang="en-US" sz="2400" dirty="0"/>
              <a:t>Mental Health Court</a:t>
            </a:r>
          </a:p>
          <a:p>
            <a:r>
              <a:rPr lang="en-US" sz="2400" dirty="0"/>
              <a:t>Veterans Court</a:t>
            </a:r>
          </a:p>
          <a:p>
            <a:endParaRPr lang="en-US" sz="2400" dirty="0"/>
          </a:p>
          <a:p>
            <a:r>
              <a:rPr lang="en-US" sz="2400" dirty="0"/>
              <a:t>Major Crimes </a:t>
            </a:r>
          </a:p>
          <a:p>
            <a:endParaRPr lang="en-US" dirty="0"/>
          </a:p>
          <a:p>
            <a:endParaRPr lang="en-US" dirty="0"/>
          </a:p>
          <a:p>
            <a:endParaRPr lang="en-US" dirty="0"/>
          </a:p>
          <a:p>
            <a:endParaRPr lang="en-US" dirty="0"/>
          </a:p>
          <a:p>
            <a:r>
              <a:rPr lang="en-US" sz="1600" dirty="0"/>
              <a:t>O.C.G.A. § 15-1-15, 16 and 17</a:t>
            </a:r>
          </a:p>
        </p:txBody>
      </p:sp>
    </p:spTree>
    <p:extLst>
      <p:ext uri="{BB962C8B-B14F-4D97-AF65-F5344CB8AC3E}">
        <p14:creationId xmlns:p14="http://schemas.microsoft.com/office/powerpoint/2010/main" val="894297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3A446B6-2204-48B8-A7C5-606E45BCA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25849E-29D5-4499-9B84-FE37F6A92B99}"/>
              </a:ext>
            </a:extLst>
          </p:cNvPr>
          <p:cNvSpPr>
            <a:spLocks noGrp="1"/>
          </p:cNvSpPr>
          <p:nvPr>
            <p:ph type="title"/>
          </p:nvPr>
        </p:nvSpPr>
        <p:spPr>
          <a:xfrm>
            <a:off x="648929" y="965201"/>
            <a:ext cx="3505495" cy="4773612"/>
          </a:xfrm>
        </p:spPr>
        <p:txBody>
          <a:bodyPr anchor="ctr">
            <a:normAutofit/>
          </a:bodyPr>
          <a:lstStyle/>
          <a:p>
            <a:r>
              <a:rPr lang="en-US" dirty="0">
                <a:solidFill>
                  <a:srgbClr val="EBEBEB"/>
                </a:solidFill>
              </a:rPr>
              <a:t>SUPERIOR COURT - ACTIVITIES</a:t>
            </a:r>
          </a:p>
        </p:txBody>
      </p:sp>
      <p:sp>
        <p:nvSpPr>
          <p:cNvPr id="24" name="Rectangle 23">
            <a:extLst>
              <a:ext uri="{FF2B5EF4-FFF2-40B4-BE49-F238E27FC236}">
                <a16:creationId xmlns:a16="http://schemas.microsoft.com/office/drawing/2014/main" id="{FBF70932-2C39-4BA6-AA08-EF3AD899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ounded Rectangle 9">
            <a:extLst>
              <a:ext uri="{FF2B5EF4-FFF2-40B4-BE49-F238E27FC236}">
                <a16:creationId xmlns:a16="http://schemas.microsoft.com/office/drawing/2014/main" id="{0FD39269-4644-4CAE-8A56-899A62A9C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02302A5-B07A-48BB-9A56-89192DCCA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63295C43-BFDB-4AB0-A986-AA65377378C1}"/>
              </a:ext>
            </a:extLst>
          </p:cNvPr>
          <p:cNvSpPr>
            <a:spLocks noGrp="1"/>
          </p:cNvSpPr>
          <p:nvPr>
            <p:ph type="sldNum" sz="quarter" idx="12"/>
          </p:nvPr>
        </p:nvSpPr>
        <p:spPr>
          <a:xfrm>
            <a:off x="10352540" y="295729"/>
            <a:ext cx="838199" cy="767687"/>
          </a:xfrm>
        </p:spPr>
        <p:txBody>
          <a:bodyPr>
            <a:normAutofit/>
          </a:bodyPr>
          <a:lstStyle/>
          <a:p>
            <a:pPr>
              <a:spcAft>
                <a:spcPts val="600"/>
              </a:spcAft>
            </a:pPr>
            <a:fld id="{E137EE3C-2F90-4605-BE29-184BE6FCC1BF}" type="slidenum">
              <a:rPr lang="en-US">
                <a:solidFill>
                  <a:srgbClr val="FFFFFF"/>
                </a:solidFill>
              </a:rPr>
              <a:pPr>
                <a:spcAft>
                  <a:spcPts val="600"/>
                </a:spcAft>
              </a:pPr>
              <a:t>18</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9B523655-C494-4E3D-B657-E7FE29C14D73}"/>
              </a:ext>
            </a:extLst>
          </p:cNvPr>
          <p:cNvGraphicFramePr>
            <a:graphicFrameLocks noGrp="1"/>
          </p:cNvGraphicFramePr>
          <p:nvPr>
            <p:ph idx="1"/>
            <p:extLst>
              <p:ext uri="{D42A27DB-BD31-4B8C-83A1-F6EECF244321}">
                <p14:modId xmlns:p14="http://schemas.microsoft.com/office/powerpoint/2010/main" val="2066939830"/>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401585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2"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9D85FEE8-130A-40B8-99EE-22826E14F396}"/>
              </a:ext>
            </a:extLst>
          </p:cNvPr>
          <p:cNvSpPr>
            <a:spLocks noGrp="1"/>
          </p:cNvSpPr>
          <p:nvPr>
            <p:ph type="title"/>
          </p:nvPr>
        </p:nvSpPr>
        <p:spPr>
          <a:xfrm>
            <a:off x="806195" y="804672"/>
            <a:ext cx="3521359" cy="5248656"/>
          </a:xfrm>
        </p:spPr>
        <p:txBody>
          <a:bodyPr anchor="ctr">
            <a:normAutofit/>
          </a:bodyPr>
          <a:lstStyle/>
          <a:p>
            <a:pPr algn="ctr"/>
            <a:r>
              <a:rPr lang="en-US"/>
              <a:t>APPEALS</a:t>
            </a:r>
          </a:p>
        </p:txBody>
      </p:sp>
      <p:sp>
        <p:nvSpPr>
          <p:cNvPr id="3" name="Content Placeholder 2">
            <a:extLst>
              <a:ext uri="{FF2B5EF4-FFF2-40B4-BE49-F238E27FC236}">
                <a16:creationId xmlns:a16="http://schemas.microsoft.com/office/drawing/2014/main" id="{594E9EA5-1046-42A0-9B87-213CA6AC7BD6}"/>
              </a:ext>
            </a:extLst>
          </p:cNvPr>
          <p:cNvSpPr>
            <a:spLocks noGrp="1"/>
          </p:cNvSpPr>
          <p:nvPr>
            <p:ph idx="1"/>
          </p:nvPr>
        </p:nvSpPr>
        <p:spPr>
          <a:xfrm>
            <a:off x="4975861" y="804671"/>
            <a:ext cx="6399930" cy="5248657"/>
          </a:xfrm>
        </p:spPr>
        <p:txBody>
          <a:bodyPr anchor="ctr">
            <a:normAutofit/>
          </a:bodyPr>
          <a:lstStyle/>
          <a:p>
            <a:r>
              <a:rPr lang="en-US" sz="2400" dirty="0"/>
              <a:t>Scope – errors of law and determination that judgment below was sustained by substantial evidence</a:t>
            </a:r>
          </a:p>
          <a:p>
            <a:endParaRPr lang="en-US" sz="2400" dirty="0"/>
          </a:p>
          <a:p>
            <a:r>
              <a:rPr lang="en-US" sz="2400" dirty="0"/>
              <a:t>Magistrate Court</a:t>
            </a:r>
          </a:p>
          <a:p>
            <a:r>
              <a:rPr lang="en-US" sz="2400" dirty="0"/>
              <a:t>Probate Court </a:t>
            </a:r>
          </a:p>
          <a:p>
            <a:r>
              <a:rPr lang="en-US" sz="2400" dirty="0"/>
              <a:t>Workers’ Compensation</a:t>
            </a:r>
          </a:p>
        </p:txBody>
      </p:sp>
      <p:sp>
        <p:nvSpPr>
          <p:cNvPr id="4" name="Slide Number Placeholder 3">
            <a:extLst>
              <a:ext uri="{FF2B5EF4-FFF2-40B4-BE49-F238E27FC236}">
                <a16:creationId xmlns:a16="http://schemas.microsoft.com/office/drawing/2014/main" id="{3853A530-DBD8-4D6D-ABC4-F58862491186}"/>
              </a:ext>
            </a:extLst>
          </p:cNvPr>
          <p:cNvSpPr>
            <a:spLocks noGrp="1"/>
          </p:cNvSpPr>
          <p:nvPr>
            <p:ph type="sldNum" sz="quarter" idx="12"/>
          </p:nvPr>
        </p:nvSpPr>
        <p:spPr>
          <a:xfrm>
            <a:off x="11082612" y="6400005"/>
            <a:ext cx="633127" cy="301752"/>
          </a:xfrm>
        </p:spPr>
        <p:txBody>
          <a:bodyPr anchor="ctr">
            <a:normAutofit/>
          </a:bodyPr>
          <a:lstStyle/>
          <a:p>
            <a:pPr algn="r">
              <a:spcAft>
                <a:spcPts val="600"/>
              </a:spcAft>
            </a:pPr>
            <a:fld id="{E137EE3C-2F90-4605-BE29-184BE6FCC1BF}" type="slidenum">
              <a:rPr lang="en-US" sz="1100">
                <a:solidFill>
                  <a:schemeClr val="accent1"/>
                </a:solidFill>
              </a:rPr>
              <a:pPr algn="r">
                <a:spcAft>
                  <a:spcPts val="600"/>
                </a:spcAft>
              </a:pPr>
              <a:t>19</a:t>
            </a:fld>
            <a:endParaRPr lang="en-US" sz="1100">
              <a:solidFill>
                <a:schemeClr val="accent1"/>
              </a:solidFill>
            </a:endParaRPr>
          </a:p>
        </p:txBody>
      </p:sp>
    </p:spTree>
    <p:extLst>
      <p:ext uri="{BB962C8B-B14F-4D97-AF65-F5344CB8AC3E}">
        <p14:creationId xmlns:p14="http://schemas.microsoft.com/office/powerpoint/2010/main" val="2023294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0279" y="1325880"/>
            <a:ext cx="3344020" cy="3066507"/>
          </a:xfrm>
        </p:spPr>
        <p:txBody>
          <a:bodyPr vert="horz" lIns="91440" tIns="45720" rIns="91440" bIns="45720" rtlCol="0" anchor="b">
            <a:normAutofit/>
          </a:bodyPr>
          <a:lstStyle/>
          <a:p>
            <a:pPr>
              <a:lnSpc>
                <a:spcPct val="90000"/>
              </a:lnSpc>
            </a:pPr>
            <a:r>
              <a:rPr lang="en-US" sz="4600"/>
              <a:t>Dual Court System of the U.S. Judiciary</a:t>
            </a:r>
          </a:p>
        </p:txBody>
      </p:sp>
      <p:sp>
        <p:nvSpPr>
          <p:cNvPr id="21" name="Rectangle 20">
            <a:extLst>
              <a:ext uri="{FF2B5EF4-FFF2-40B4-BE49-F238E27FC236}">
                <a16:creationId xmlns:a16="http://schemas.microsoft.com/office/drawing/2014/main" id="{CCC86F1E-8E2D-4B0B-BB05-41E8E936C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E137EE3C-2F90-4605-BE29-184BE6FCC1BF}" type="slidenum">
              <a:rPr lang="en-US" smtClean="0"/>
              <a:pPr defTabSz="914400">
                <a:spcAft>
                  <a:spcPts val="600"/>
                </a:spcAft>
              </a:pPr>
              <a:t>2</a:t>
            </a:fld>
            <a:endParaRPr lang="en-US"/>
          </a:p>
        </p:txBody>
      </p:sp>
      <p:pic>
        <p:nvPicPr>
          <p:cNvPr id="4"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955392" y="1290053"/>
            <a:ext cx="6275584" cy="4283086"/>
          </a:xfrm>
          <a:prstGeom prst="rect">
            <a:avLst/>
          </a:prstGeom>
          <a:effectLst/>
        </p:spPr>
      </p:pic>
    </p:spTree>
    <p:extLst>
      <p:ext uri="{BB962C8B-B14F-4D97-AF65-F5344CB8AC3E}">
        <p14:creationId xmlns:p14="http://schemas.microsoft.com/office/powerpoint/2010/main" val="2945246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1" name="Rectangle 20">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6DAA1B8-79F5-40F8-83FA-F87FC9B9E13A}"/>
              </a:ext>
            </a:extLst>
          </p:cNvPr>
          <p:cNvSpPr>
            <a:spLocks noGrp="1"/>
          </p:cNvSpPr>
          <p:nvPr>
            <p:ph type="title"/>
          </p:nvPr>
        </p:nvSpPr>
        <p:spPr>
          <a:xfrm>
            <a:off x="5436260" y="2074883"/>
            <a:ext cx="6108500" cy="2117976"/>
          </a:xfrm>
        </p:spPr>
        <p:txBody>
          <a:bodyPr vert="horz" lIns="91440" tIns="45720" rIns="91440" bIns="45720" rtlCol="0" anchor="b">
            <a:normAutofit/>
          </a:bodyPr>
          <a:lstStyle/>
          <a:p>
            <a:pPr algn="ctr">
              <a:lnSpc>
                <a:spcPct val="90000"/>
              </a:lnSpc>
            </a:pPr>
            <a:r>
              <a:rPr lang="en-US" sz="8900" dirty="0"/>
              <a:t>Questions</a:t>
            </a:r>
            <a:endParaRPr lang="en-US" sz="5600" dirty="0"/>
          </a:p>
        </p:txBody>
      </p:sp>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 name="Slide Number Placeholder 3"/>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E137EE3C-2F90-4605-BE29-184BE6FCC1BF}" type="slidenum">
              <a:rPr lang="en-US" smtClean="0"/>
              <a:pPr defTabSz="914400">
                <a:spcAft>
                  <a:spcPts val="600"/>
                </a:spcAft>
              </a:pPr>
              <a:t>20</a:t>
            </a:fld>
            <a:endParaRPr lang="en-US"/>
          </a:p>
        </p:txBody>
      </p:sp>
      <p:pic>
        <p:nvPicPr>
          <p:cNvPr id="8" name="Graphic 7" descr="Help">
            <a:extLst>
              <a:ext uri="{FF2B5EF4-FFF2-40B4-BE49-F238E27FC236}">
                <a16:creationId xmlns:a16="http://schemas.microsoft.com/office/drawing/2014/main" id="{85D62C55-5C82-4E9F-9BF9-43FFC0ADD3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240" y="2074882"/>
            <a:ext cx="2936836" cy="2936836"/>
          </a:xfrm>
          <a:prstGeom prst="rect">
            <a:avLst/>
          </a:prstGeom>
          <a:effectLst/>
        </p:spPr>
      </p:pic>
    </p:spTree>
    <p:extLst>
      <p:ext uri="{BB962C8B-B14F-4D97-AF65-F5344CB8AC3E}">
        <p14:creationId xmlns:p14="http://schemas.microsoft.com/office/powerpoint/2010/main" val="3781307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1" name="Rectangle 20">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0279" y="1325880"/>
            <a:ext cx="3344020" cy="3066507"/>
          </a:xfrm>
        </p:spPr>
        <p:txBody>
          <a:bodyPr vert="horz" lIns="91440" tIns="45720" rIns="91440" bIns="45720" rtlCol="0" anchor="b">
            <a:normAutofit/>
          </a:bodyPr>
          <a:lstStyle/>
          <a:p>
            <a:r>
              <a:rPr lang="en-US" sz="5000" dirty="0"/>
              <a:t>Georgia’s Court System</a:t>
            </a:r>
          </a:p>
        </p:txBody>
      </p:sp>
      <p:sp>
        <p:nvSpPr>
          <p:cNvPr id="23" name="Rectangle 22">
            <a:extLst>
              <a:ext uri="{FF2B5EF4-FFF2-40B4-BE49-F238E27FC236}">
                <a16:creationId xmlns:a16="http://schemas.microsoft.com/office/drawing/2014/main" id="{CCC86F1E-8E2D-4B0B-BB05-41E8E936C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E137EE3C-2F90-4605-BE29-184BE6FCC1BF}" type="slidenum">
              <a:rPr lang="en-US" smtClean="0"/>
              <a:pPr defTabSz="914400">
                <a:spcAft>
                  <a:spcPts val="600"/>
                </a:spcAft>
              </a:pPr>
              <a:t>3</a:t>
            </a:fld>
            <a:endParaRPr lang="en-US"/>
          </a:p>
        </p:txBody>
      </p:sp>
      <p:pic>
        <p:nvPicPr>
          <p:cNvPr id="6" name="Content Placeholder 5" descr="A screenshot of a cell phone&#10;&#10;Description automatically generated">
            <a:extLst>
              <a:ext uri="{FF2B5EF4-FFF2-40B4-BE49-F238E27FC236}">
                <a16:creationId xmlns:a16="http://schemas.microsoft.com/office/drawing/2014/main" id="{6EA53FA9-0D27-446D-9E12-DBAD80B66F25}"/>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955392" y="1525388"/>
            <a:ext cx="6275584" cy="3812417"/>
          </a:xfrm>
          <a:prstGeom prst="rect">
            <a:avLst/>
          </a:prstGeom>
          <a:effectLst/>
        </p:spPr>
      </p:pic>
    </p:spTree>
    <p:extLst>
      <p:ext uri="{BB962C8B-B14F-4D97-AF65-F5344CB8AC3E}">
        <p14:creationId xmlns:p14="http://schemas.microsoft.com/office/powerpoint/2010/main" val="146018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3A992098-9CBD-4731-BAE1-3BD3165B444F}"/>
              </a:ext>
            </a:extLst>
          </p:cNvPr>
          <p:cNvSpPr>
            <a:spLocks noGrp="1"/>
          </p:cNvSpPr>
          <p:nvPr>
            <p:ph type="title"/>
          </p:nvPr>
        </p:nvSpPr>
        <p:spPr>
          <a:xfrm>
            <a:off x="806195" y="804672"/>
            <a:ext cx="3521359" cy="5248656"/>
          </a:xfrm>
        </p:spPr>
        <p:txBody>
          <a:bodyPr anchor="ctr">
            <a:normAutofit/>
          </a:bodyPr>
          <a:lstStyle/>
          <a:p>
            <a:pPr algn="ctr"/>
            <a:r>
              <a:rPr lang="en-US" dirty="0"/>
              <a:t>Supreme Court of Georgia</a:t>
            </a:r>
            <a:br>
              <a:rPr lang="en-US" dirty="0"/>
            </a:br>
            <a:r>
              <a:rPr lang="en-US" dirty="0"/>
              <a:t>Jurisdiction</a:t>
            </a:r>
          </a:p>
        </p:txBody>
      </p:sp>
      <p:sp>
        <p:nvSpPr>
          <p:cNvPr id="3" name="Content Placeholder 2">
            <a:extLst>
              <a:ext uri="{FF2B5EF4-FFF2-40B4-BE49-F238E27FC236}">
                <a16:creationId xmlns:a16="http://schemas.microsoft.com/office/drawing/2014/main" id="{A4C10122-1D1E-4C34-87C8-514D57CE1908}"/>
              </a:ext>
            </a:extLst>
          </p:cNvPr>
          <p:cNvSpPr>
            <a:spLocks noGrp="1"/>
          </p:cNvSpPr>
          <p:nvPr>
            <p:ph idx="1"/>
          </p:nvPr>
        </p:nvSpPr>
        <p:spPr>
          <a:xfrm>
            <a:off x="4975861" y="804671"/>
            <a:ext cx="6399930" cy="5248657"/>
          </a:xfrm>
        </p:spPr>
        <p:txBody>
          <a:bodyPr anchor="ctr">
            <a:normAutofit lnSpcReduction="10000"/>
          </a:bodyPr>
          <a:lstStyle/>
          <a:p>
            <a:pPr>
              <a:lnSpc>
                <a:spcPct val="90000"/>
              </a:lnSpc>
            </a:pPr>
            <a:r>
              <a:rPr lang="en-US" dirty="0"/>
              <a:t>Title to Land</a:t>
            </a:r>
          </a:p>
          <a:p>
            <a:pPr>
              <a:lnSpc>
                <a:spcPct val="90000"/>
              </a:lnSpc>
            </a:pPr>
            <a:r>
              <a:rPr lang="en-US" dirty="0"/>
              <a:t>Equity Cases</a:t>
            </a:r>
          </a:p>
          <a:p>
            <a:pPr>
              <a:lnSpc>
                <a:spcPct val="90000"/>
              </a:lnSpc>
            </a:pPr>
            <a:r>
              <a:rPr lang="en-US" dirty="0"/>
              <a:t>Cases involving Wills</a:t>
            </a:r>
          </a:p>
          <a:p>
            <a:pPr>
              <a:lnSpc>
                <a:spcPct val="90000"/>
              </a:lnSpc>
            </a:pPr>
            <a:r>
              <a:rPr lang="en-US" dirty="0"/>
              <a:t>Habeas Corpus Cases</a:t>
            </a:r>
          </a:p>
          <a:p>
            <a:pPr>
              <a:lnSpc>
                <a:spcPct val="90000"/>
              </a:lnSpc>
            </a:pPr>
            <a:r>
              <a:rPr lang="en-US" dirty="0"/>
              <a:t>Cases involving Extraordinary Remedies</a:t>
            </a:r>
          </a:p>
          <a:p>
            <a:pPr>
              <a:lnSpc>
                <a:spcPct val="90000"/>
              </a:lnSpc>
            </a:pPr>
            <a:r>
              <a:rPr lang="en-US" dirty="0"/>
              <a:t>Divorce and Alimony Cases</a:t>
            </a:r>
          </a:p>
          <a:p>
            <a:pPr>
              <a:lnSpc>
                <a:spcPct val="90000"/>
              </a:lnSpc>
            </a:pPr>
            <a:r>
              <a:rPr lang="en-US" dirty="0"/>
              <a:t>Certified by the Court of Appeals</a:t>
            </a:r>
          </a:p>
          <a:p>
            <a:pPr>
              <a:lnSpc>
                <a:spcPct val="90000"/>
              </a:lnSpc>
            </a:pPr>
            <a:r>
              <a:rPr lang="en-US" dirty="0"/>
              <a:t>Cases with a Sentence of Death or Could Have such Sentence</a:t>
            </a:r>
          </a:p>
          <a:p>
            <a:pPr>
              <a:lnSpc>
                <a:spcPct val="90000"/>
              </a:lnSpc>
            </a:pPr>
            <a:r>
              <a:rPr lang="en-US" dirty="0"/>
              <a:t>Construction of Constitution or Treaty</a:t>
            </a:r>
          </a:p>
          <a:p>
            <a:pPr>
              <a:lnSpc>
                <a:spcPct val="90000"/>
              </a:lnSpc>
            </a:pPr>
            <a:r>
              <a:rPr lang="en-US" dirty="0"/>
              <a:t>Constitutionality of a Law or Ordinance</a:t>
            </a:r>
          </a:p>
          <a:p>
            <a:pPr>
              <a:lnSpc>
                <a:spcPct val="90000"/>
              </a:lnSpc>
            </a:pPr>
            <a:r>
              <a:rPr lang="en-US" dirty="0"/>
              <a:t>Certified Questions from Other Courts</a:t>
            </a:r>
          </a:p>
          <a:p>
            <a:pPr>
              <a:lnSpc>
                <a:spcPct val="90000"/>
              </a:lnSpc>
            </a:pPr>
            <a:endParaRPr lang="en-US" sz="1700" dirty="0"/>
          </a:p>
          <a:p>
            <a:pPr marL="0" indent="0">
              <a:lnSpc>
                <a:spcPct val="90000"/>
              </a:lnSpc>
              <a:buNone/>
            </a:pPr>
            <a:r>
              <a:rPr lang="en-US" sz="1600" dirty="0"/>
              <a:t>Constitution of the State of Georgia, Art. 6, § 6, ¶ 2 - 5</a:t>
            </a:r>
          </a:p>
        </p:txBody>
      </p:sp>
      <p:sp>
        <p:nvSpPr>
          <p:cNvPr id="4" name="Slide Number Placeholder 3">
            <a:extLst>
              <a:ext uri="{FF2B5EF4-FFF2-40B4-BE49-F238E27FC236}">
                <a16:creationId xmlns:a16="http://schemas.microsoft.com/office/drawing/2014/main" id="{6B29D670-87B2-4773-A7A4-F2FE2CC2EACE}"/>
              </a:ext>
            </a:extLst>
          </p:cNvPr>
          <p:cNvSpPr>
            <a:spLocks noGrp="1"/>
          </p:cNvSpPr>
          <p:nvPr>
            <p:ph type="sldNum" sz="quarter" idx="12"/>
          </p:nvPr>
        </p:nvSpPr>
        <p:spPr>
          <a:xfrm>
            <a:off x="11082612" y="6400005"/>
            <a:ext cx="633127" cy="301752"/>
          </a:xfrm>
        </p:spPr>
        <p:txBody>
          <a:bodyPr anchor="ctr">
            <a:normAutofit/>
          </a:bodyPr>
          <a:lstStyle/>
          <a:p>
            <a:pPr algn="r">
              <a:spcAft>
                <a:spcPts val="600"/>
              </a:spcAft>
            </a:pPr>
            <a:fld id="{E137EE3C-2F90-4605-BE29-184BE6FCC1BF}" type="slidenum">
              <a:rPr lang="en-US" sz="1100">
                <a:solidFill>
                  <a:schemeClr val="accent1"/>
                </a:solidFill>
              </a:rPr>
              <a:pPr algn="r">
                <a:spcAft>
                  <a:spcPts val="600"/>
                </a:spcAft>
              </a:pPr>
              <a:t>4</a:t>
            </a:fld>
            <a:endParaRPr lang="en-US" sz="1100">
              <a:solidFill>
                <a:schemeClr val="accent1"/>
              </a:solidFill>
            </a:endParaRPr>
          </a:p>
        </p:txBody>
      </p:sp>
    </p:spTree>
    <p:extLst>
      <p:ext uri="{BB962C8B-B14F-4D97-AF65-F5344CB8AC3E}">
        <p14:creationId xmlns:p14="http://schemas.microsoft.com/office/powerpoint/2010/main" val="327768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D9DC68-7C74-4B29-AE41-C5DD2932A90F}"/>
              </a:ext>
            </a:extLst>
          </p:cNvPr>
          <p:cNvSpPr>
            <a:spLocks noGrp="1"/>
          </p:cNvSpPr>
          <p:nvPr>
            <p:ph type="title"/>
          </p:nvPr>
        </p:nvSpPr>
        <p:spPr>
          <a:xfrm>
            <a:off x="653143" y="1645920"/>
            <a:ext cx="3522879" cy="4470821"/>
          </a:xfrm>
        </p:spPr>
        <p:txBody>
          <a:bodyPr>
            <a:normAutofit/>
          </a:bodyPr>
          <a:lstStyle/>
          <a:p>
            <a:pPr algn="r"/>
            <a:r>
              <a:rPr lang="en-US" dirty="0">
                <a:solidFill>
                  <a:schemeClr val="tx1"/>
                </a:solidFill>
              </a:rPr>
              <a:t>Court of Appeals Jurisdiction</a:t>
            </a:r>
          </a:p>
        </p:txBody>
      </p:sp>
      <p:sp>
        <p:nvSpPr>
          <p:cNvPr id="11" name="Rectangle 10">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0BC155F0-EED1-4D03-B061-2AD82989BDD2}"/>
              </a:ext>
            </a:extLst>
          </p:cNvPr>
          <p:cNvSpPr>
            <a:spLocks noGrp="1"/>
          </p:cNvSpPr>
          <p:nvPr>
            <p:ph type="sldNum" sz="quarter" idx="12"/>
          </p:nvPr>
        </p:nvSpPr>
        <p:spPr>
          <a:xfrm>
            <a:off x="10352540" y="295729"/>
            <a:ext cx="838199" cy="767687"/>
          </a:xfrm>
        </p:spPr>
        <p:txBody>
          <a:bodyPr>
            <a:normAutofit/>
          </a:bodyPr>
          <a:lstStyle/>
          <a:p>
            <a:pPr>
              <a:spcAft>
                <a:spcPts val="600"/>
              </a:spcAft>
            </a:pPr>
            <a:fld id="{E137EE3C-2F90-4605-BE29-184BE6FCC1BF}" type="slidenum">
              <a:rPr lang="en-US" smtClean="0"/>
              <a:pPr>
                <a:spcAft>
                  <a:spcPts val="600"/>
                </a:spcAft>
              </a:pPr>
              <a:t>5</a:t>
            </a:fld>
            <a:endParaRPr lang="en-US"/>
          </a:p>
        </p:txBody>
      </p:sp>
      <p:sp>
        <p:nvSpPr>
          <p:cNvPr id="3" name="Content Placeholder 2">
            <a:extLst>
              <a:ext uri="{FF2B5EF4-FFF2-40B4-BE49-F238E27FC236}">
                <a16:creationId xmlns:a16="http://schemas.microsoft.com/office/drawing/2014/main" id="{B4566C41-6731-4A54-8857-32DADA9F6D66}"/>
              </a:ext>
            </a:extLst>
          </p:cNvPr>
          <p:cNvSpPr>
            <a:spLocks noGrp="1"/>
          </p:cNvSpPr>
          <p:nvPr>
            <p:ph idx="1"/>
          </p:nvPr>
        </p:nvSpPr>
        <p:spPr>
          <a:xfrm>
            <a:off x="4829164" y="1645920"/>
            <a:ext cx="6294448" cy="4470821"/>
          </a:xfrm>
        </p:spPr>
        <p:txBody>
          <a:bodyPr>
            <a:normAutofit fontScale="92500"/>
          </a:bodyPr>
          <a:lstStyle/>
          <a:p>
            <a:pPr marL="0" indent="0">
              <a:buNone/>
            </a:pPr>
            <a:r>
              <a:rPr lang="en-US" sz="2800" dirty="0"/>
              <a:t>“The Court of Appeals shall be a court of review and shall exercise appellate and certiorari jurisdiction in all cases not reserved to the Supreme Court or conferred on other courts by law.”</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1600" dirty="0"/>
              <a:t>Constitution of the State of Georgia, Art. 6, § 5, ¶ 3  </a:t>
            </a:r>
          </a:p>
        </p:txBody>
      </p:sp>
    </p:spTree>
    <p:extLst>
      <p:ext uri="{BB962C8B-B14F-4D97-AF65-F5344CB8AC3E}">
        <p14:creationId xmlns:p14="http://schemas.microsoft.com/office/powerpoint/2010/main" val="280522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7" name="Picture 16">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9" name="Oval 18">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3" name="Picture 22">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5" name="Rectangle 24">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7FAAC27-D33F-4BCF-8419-F2461A5E001D}"/>
              </a:ext>
            </a:extLst>
          </p:cNvPr>
          <p:cNvSpPr>
            <a:spLocks noGrp="1"/>
          </p:cNvSpPr>
          <p:nvPr>
            <p:ph type="title"/>
          </p:nvPr>
        </p:nvSpPr>
        <p:spPr>
          <a:xfrm>
            <a:off x="8251902" y="1454963"/>
            <a:ext cx="3732280" cy="3308380"/>
          </a:xfrm>
        </p:spPr>
        <p:txBody>
          <a:bodyPr vert="horz" lIns="91440" tIns="45720" rIns="91440" bIns="45720" rtlCol="0" anchor="b">
            <a:normAutofit/>
          </a:bodyPr>
          <a:lstStyle/>
          <a:p>
            <a:pPr>
              <a:lnSpc>
                <a:spcPct val="90000"/>
              </a:lnSpc>
            </a:pPr>
            <a:r>
              <a:rPr lang="en-US" sz="4000" dirty="0"/>
              <a:t>Chatham County Courthouse</a:t>
            </a:r>
            <a:br>
              <a:rPr lang="en-US" sz="3800" dirty="0"/>
            </a:br>
            <a:endParaRPr lang="en-US" sz="3800" dirty="0"/>
          </a:p>
        </p:txBody>
      </p:sp>
      <p:sp>
        <p:nvSpPr>
          <p:cNvPr id="4" name="Slide Number Placeholder 3">
            <a:extLst>
              <a:ext uri="{FF2B5EF4-FFF2-40B4-BE49-F238E27FC236}">
                <a16:creationId xmlns:a16="http://schemas.microsoft.com/office/drawing/2014/main" id="{A0EFCE26-F539-41E9-A567-CE411A193AC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E137EE3C-2F90-4605-BE29-184BE6FCC1BF}" type="slidenum">
              <a:rPr lang="en-US" smtClean="0"/>
              <a:pPr defTabSz="914400">
                <a:spcAft>
                  <a:spcPts val="600"/>
                </a:spcAft>
              </a:pPr>
              <a:t>6</a:t>
            </a:fld>
            <a:endParaRPr lang="en-US"/>
          </a:p>
        </p:txBody>
      </p:sp>
      <p:pic>
        <p:nvPicPr>
          <p:cNvPr id="10" name="Content Placeholder 9" descr="A palm tree on a street&#10;&#10;Description automatically generated">
            <a:extLst>
              <a:ext uri="{FF2B5EF4-FFF2-40B4-BE49-F238E27FC236}">
                <a16:creationId xmlns:a16="http://schemas.microsoft.com/office/drawing/2014/main" id="{AF413B1C-0443-432A-958F-E3375E526B49}"/>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l="2342" r="5267"/>
          <a:stretch/>
        </p:blipFill>
        <p:spPr>
          <a:xfrm>
            <a:off x="607848" y="609601"/>
            <a:ext cx="6946288" cy="563879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221231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4E75C07-0DC2-4DA6-979E-A61D53F441C7}"/>
              </a:ext>
            </a:extLst>
          </p:cNvPr>
          <p:cNvSpPr>
            <a:spLocks noGrp="1"/>
          </p:cNvSpPr>
          <p:nvPr>
            <p:ph type="title"/>
          </p:nvPr>
        </p:nvSpPr>
        <p:spPr>
          <a:xfrm>
            <a:off x="648930" y="629267"/>
            <a:ext cx="9252154" cy="1016654"/>
          </a:xfrm>
        </p:spPr>
        <p:txBody>
          <a:bodyPr>
            <a:normAutofit/>
          </a:bodyPr>
          <a:lstStyle/>
          <a:p>
            <a:r>
              <a:rPr lang="en-US">
                <a:solidFill>
                  <a:srgbClr val="EBEBEB"/>
                </a:solidFill>
              </a:rPr>
              <a:t>Courts Within Chatham County  </a:t>
            </a:r>
          </a:p>
        </p:txBody>
      </p:sp>
      <p:sp>
        <p:nvSpPr>
          <p:cNvPr id="26" name="Rectangle 25">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013251D9-E2D4-4BBB-8DDF-FE0DF86906EB}"/>
              </a:ext>
            </a:extLst>
          </p:cNvPr>
          <p:cNvSpPr>
            <a:spLocks noGrp="1"/>
          </p:cNvSpPr>
          <p:nvPr>
            <p:ph type="sldNum" sz="quarter" idx="12"/>
          </p:nvPr>
        </p:nvSpPr>
        <p:spPr>
          <a:xfrm>
            <a:off x="10352540" y="295729"/>
            <a:ext cx="838199" cy="767687"/>
          </a:xfrm>
        </p:spPr>
        <p:txBody>
          <a:bodyPr>
            <a:normAutofit/>
          </a:bodyPr>
          <a:lstStyle/>
          <a:p>
            <a:pPr>
              <a:spcAft>
                <a:spcPts val="600"/>
              </a:spcAft>
            </a:pPr>
            <a:fld id="{E137EE3C-2F90-4605-BE29-184BE6FCC1BF}" type="slidenum">
              <a:rPr lang="en-US">
                <a:solidFill>
                  <a:srgbClr val="FFFFFF"/>
                </a:solidFill>
              </a:rPr>
              <a:pPr>
                <a:spcAft>
                  <a:spcPts val="600"/>
                </a:spcAft>
              </a:pPr>
              <a:t>7</a:t>
            </a:fld>
            <a:endParaRPr lang="en-US">
              <a:solidFill>
                <a:srgbClr val="FFFFFF"/>
              </a:solidFill>
            </a:endParaRPr>
          </a:p>
        </p:txBody>
      </p:sp>
      <p:sp>
        <p:nvSpPr>
          <p:cNvPr id="28" name="Freeform: Shape 27">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6" name="Content Placeholder 2">
            <a:extLst>
              <a:ext uri="{FF2B5EF4-FFF2-40B4-BE49-F238E27FC236}">
                <a16:creationId xmlns:a16="http://schemas.microsoft.com/office/drawing/2014/main" id="{2B9F2810-EDD0-4672-BE0E-189373DCD7AB}"/>
              </a:ext>
            </a:extLst>
          </p:cNvPr>
          <p:cNvGraphicFramePr>
            <a:graphicFrameLocks noGrp="1"/>
          </p:cNvGraphicFramePr>
          <p:nvPr>
            <p:ph idx="1"/>
            <p:extLst>
              <p:ext uri="{D42A27DB-BD31-4B8C-83A1-F6EECF244321}">
                <p14:modId xmlns:p14="http://schemas.microsoft.com/office/powerpoint/2010/main" val="3313438745"/>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54606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432EB5-F4B6-4100-96A2-53DFBD30F953}"/>
              </a:ext>
            </a:extLst>
          </p:cNvPr>
          <p:cNvSpPr>
            <a:spLocks noGrp="1"/>
          </p:cNvSpPr>
          <p:nvPr>
            <p:ph type="title"/>
          </p:nvPr>
        </p:nvSpPr>
        <p:spPr>
          <a:xfrm>
            <a:off x="653143" y="1645920"/>
            <a:ext cx="3522879" cy="4470821"/>
          </a:xfrm>
        </p:spPr>
        <p:txBody>
          <a:bodyPr>
            <a:normAutofit/>
          </a:bodyPr>
          <a:lstStyle/>
          <a:p>
            <a:pPr algn="r"/>
            <a:r>
              <a:rPr lang="en-US">
                <a:solidFill>
                  <a:schemeClr val="tx1"/>
                </a:solidFill>
              </a:rPr>
              <a:t>State Court</a:t>
            </a:r>
          </a:p>
        </p:txBody>
      </p:sp>
      <p:sp>
        <p:nvSpPr>
          <p:cNvPr id="11" name="Rectangle 10">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4E758CC6-8D60-4025-8310-8D653B4B1D93}"/>
              </a:ext>
            </a:extLst>
          </p:cNvPr>
          <p:cNvSpPr>
            <a:spLocks noGrp="1"/>
          </p:cNvSpPr>
          <p:nvPr>
            <p:ph type="sldNum" sz="quarter" idx="12"/>
          </p:nvPr>
        </p:nvSpPr>
        <p:spPr>
          <a:xfrm>
            <a:off x="10352540" y="295729"/>
            <a:ext cx="838199" cy="767687"/>
          </a:xfrm>
        </p:spPr>
        <p:txBody>
          <a:bodyPr>
            <a:normAutofit/>
          </a:bodyPr>
          <a:lstStyle/>
          <a:p>
            <a:pPr>
              <a:spcAft>
                <a:spcPts val="600"/>
              </a:spcAft>
            </a:pPr>
            <a:fld id="{E137EE3C-2F90-4605-BE29-184BE6FCC1BF}" type="slidenum">
              <a:rPr lang="en-US" smtClean="0"/>
              <a:pPr>
                <a:spcAft>
                  <a:spcPts val="600"/>
                </a:spcAft>
              </a:pPr>
              <a:t>8</a:t>
            </a:fld>
            <a:endParaRPr lang="en-US"/>
          </a:p>
        </p:txBody>
      </p:sp>
      <p:sp>
        <p:nvSpPr>
          <p:cNvPr id="3" name="Content Placeholder 2">
            <a:extLst>
              <a:ext uri="{FF2B5EF4-FFF2-40B4-BE49-F238E27FC236}">
                <a16:creationId xmlns:a16="http://schemas.microsoft.com/office/drawing/2014/main" id="{04978B2E-47F2-434A-8C1C-D0979A5893D4}"/>
              </a:ext>
            </a:extLst>
          </p:cNvPr>
          <p:cNvSpPr>
            <a:spLocks noGrp="1"/>
          </p:cNvSpPr>
          <p:nvPr>
            <p:ph idx="1"/>
          </p:nvPr>
        </p:nvSpPr>
        <p:spPr>
          <a:xfrm>
            <a:off x="4829164" y="1645920"/>
            <a:ext cx="6294448" cy="4470821"/>
          </a:xfrm>
        </p:spPr>
        <p:txBody>
          <a:bodyPr>
            <a:normAutofit fontScale="85000" lnSpcReduction="20000"/>
          </a:bodyPr>
          <a:lstStyle/>
          <a:p>
            <a:pPr>
              <a:lnSpc>
                <a:spcPct val="110000"/>
              </a:lnSpc>
            </a:pPr>
            <a:r>
              <a:rPr lang="en-US" sz="2200" dirty="0"/>
              <a:t>Criminal Cases – Misdemeanor Offenses, Traffic Offenses from Recorders’ Court or Municipalities</a:t>
            </a:r>
          </a:p>
          <a:p>
            <a:pPr>
              <a:lnSpc>
                <a:spcPct val="110000"/>
              </a:lnSpc>
            </a:pPr>
            <a:r>
              <a:rPr lang="en-US" sz="2200" dirty="0"/>
              <a:t>Civil Cases – Concurrent with Superior Court with no monetary limit</a:t>
            </a:r>
          </a:p>
          <a:p>
            <a:pPr>
              <a:lnSpc>
                <a:spcPct val="110000"/>
              </a:lnSpc>
            </a:pPr>
            <a:r>
              <a:rPr lang="en-US" sz="2200" dirty="0"/>
              <a:t>Appeals from Magistrate Court</a:t>
            </a:r>
          </a:p>
          <a:p>
            <a:pPr>
              <a:lnSpc>
                <a:spcPct val="110000"/>
              </a:lnSpc>
            </a:pPr>
            <a:r>
              <a:rPr lang="en-US" sz="2200" dirty="0"/>
              <a:t>Applications for Issuance of Search and Arrest Warrants</a:t>
            </a:r>
          </a:p>
          <a:p>
            <a:pPr>
              <a:lnSpc>
                <a:spcPct val="110000"/>
              </a:lnSpc>
            </a:pPr>
            <a:r>
              <a:rPr lang="en-US" sz="2200" dirty="0"/>
              <a:t>Holdings from Courts of Inquiry</a:t>
            </a:r>
          </a:p>
          <a:p>
            <a:pPr>
              <a:lnSpc>
                <a:spcPct val="110000"/>
              </a:lnSpc>
            </a:pPr>
            <a:r>
              <a:rPr lang="en-US" sz="2200" dirty="0"/>
              <a:t>Contempt with fines less than $1,000 and jail less than 20 days</a:t>
            </a:r>
          </a:p>
          <a:p>
            <a:pPr>
              <a:lnSpc>
                <a:spcPct val="90000"/>
              </a:lnSpc>
            </a:pPr>
            <a:endParaRPr lang="en-US" dirty="0"/>
          </a:p>
          <a:p>
            <a:pPr>
              <a:lnSpc>
                <a:spcPct val="90000"/>
              </a:lnSpc>
            </a:pPr>
            <a:endParaRPr lang="en-US" sz="1800" dirty="0"/>
          </a:p>
          <a:p>
            <a:pPr>
              <a:lnSpc>
                <a:spcPct val="90000"/>
              </a:lnSpc>
            </a:pPr>
            <a:r>
              <a:rPr lang="en-US" sz="1800" dirty="0"/>
              <a:t>O.C.G.A. § 15-7-4</a:t>
            </a:r>
          </a:p>
        </p:txBody>
      </p:sp>
    </p:spTree>
    <p:extLst>
      <p:ext uri="{BB962C8B-B14F-4D97-AF65-F5344CB8AC3E}">
        <p14:creationId xmlns:p14="http://schemas.microsoft.com/office/powerpoint/2010/main" val="67481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4"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0D93ECC8-8F42-44F6-B642-73A7DD810C82}"/>
              </a:ext>
            </a:extLst>
          </p:cNvPr>
          <p:cNvSpPr>
            <a:spLocks noGrp="1"/>
          </p:cNvSpPr>
          <p:nvPr>
            <p:ph type="title"/>
          </p:nvPr>
        </p:nvSpPr>
        <p:spPr>
          <a:xfrm>
            <a:off x="806195" y="804672"/>
            <a:ext cx="3521359" cy="5248656"/>
          </a:xfrm>
        </p:spPr>
        <p:txBody>
          <a:bodyPr anchor="ctr">
            <a:normAutofit/>
          </a:bodyPr>
          <a:lstStyle/>
          <a:p>
            <a:pPr algn="ctr"/>
            <a:r>
              <a:rPr lang="en-US"/>
              <a:t>Magistrate Court</a:t>
            </a:r>
          </a:p>
        </p:txBody>
      </p:sp>
      <p:sp>
        <p:nvSpPr>
          <p:cNvPr id="3" name="Content Placeholder 2">
            <a:extLst>
              <a:ext uri="{FF2B5EF4-FFF2-40B4-BE49-F238E27FC236}">
                <a16:creationId xmlns:a16="http://schemas.microsoft.com/office/drawing/2014/main" id="{315F490E-5AF4-483C-8884-3E0C0905327D}"/>
              </a:ext>
            </a:extLst>
          </p:cNvPr>
          <p:cNvSpPr>
            <a:spLocks noGrp="1"/>
          </p:cNvSpPr>
          <p:nvPr>
            <p:ph idx="1"/>
          </p:nvPr>
        </p:nvSpPr>
        <p:spPr>
          <a:xfrm>
            <a:off x="4975861" y="804671"/>
            <a:ext cx="6399930" cy="5248657"/>
          </a:xfrm>
        </p:spPr>
        <p:txBody>
          <a:bodyPr anchor="ctr">
            <a:normAutofit/>
          </a:bodyPr>
          <a:lstStyle/>
          <a:p>
            <a:r>
              <a:rPr lang="en-US" dirty="0"/>
              <a:t>Civil Cases up to $15,000.00</a:t>
            </a:r>
          </a:p>
          <a:p>
            <a:r>
              <a:rPr lang="en-US" dirty="0"/>
              <a:t>Dispossessory Proceedings (Landlord/Tenant)</a:t>
            </a:r>
          </a:p>
          <a:p>
            <a:r>
              <a:rPr lang="en-US" dirty="0"/>
              <a:t>Applications for Arrest and/or Search Warrants</a:t>
            </a:r>
          </a:p>
          <a:p>
            <a:r>
              <a:rPr lang="en-US" dirty="0"/>
              <a:t>Preliminary Criminal Hearings</a:t>
            </a:r>
          </a:p>
          <a:p>
            <a:r>
              <a:rPr lang="en-US" dirty="0"/>
              <a:t>Applications for Peace Bonds</a:t>
            </a:r>
          </a:p>
          <a:p>
            <a:r>
              <a:rPr lang="en-US" dirty="0"/>
              <a:t>Contempt with fine of less than $200 and jail less than 10 days</a:t>
            </a:r>
          </a:p>
          <a:p>
            <a:endParaRPr lang="en-US" dirty="0"/>
          </a:p>
          <a:p>
            <a:pPr marL="0" indent="0">
              <a:buNone/>
            </a:pPr>
            <a:endParaRPr lang="en-US" dirty="0"/>
          </a:p>
          <a:p>
            <a:r>
              <a:rPr lang="en-US" sz="1600" dirty="0"/>
              <a:t>O.C.G.A. § 15-10-2</a:t>
            </a:r>
          </a:p>
        </p:txBody>
      </p:sp>
      <p:sp>
        <p:nvSpPr>
          <p:cNvPr id="4" name="Slide Number Placeholder 3">
            <a:extLst>
              <a:ext uri="{FF2B5EF4-FFF2-40B4-BE49-F238E27FC236}">
                <a16:creationId xmlns:a16="http://schemas.microsoft.com/office/drawing/2014/main" id="{86BEFDF0-9F1B-4ACA-AB2A-39A13BC3B98E}"/>
              </a:ext>
            </a:extLst>
          </p:cNvPr>
          <p:cNvSpPr>
            <a:spLocks noGrp="1"/>
          </p:cNvSpPr>
          <p:nvPr>
            <p:ph type="sldNum" sz="quarter" idx="12"/>
          </p:nvPr>
        </p:nvSpPr>
        <p:spPr>
          <a:xfrm>
            <a:off x="11082612" y="6400005"/>
            <a:ext cx="633127" cy="301752"/>
          </a:xfrm>
        </p:spPr>
        <p:txBody>
          <a:bodyPr anchor="ctr">
            <a:normAutofit/>
          </a:bodyPr>
          <a:lstStyle/>
          <a:p>
            <a:pPr algn="r">
              <a:spcAft>
                <a:spcPts val="600"/>
              </a:spcAft>
            </a:pPr>
            <a:fld id="{E137EE3C-2F90-4605-BE29-184BE6FCC1BF}" type="slidenum">
              <a:rPr lang="en-US" sz="1100">
                <a:solidFill>
                  <a:schemeClr val="accent1"/>
                </a:solidFill>
              </a:rPr>
              <a:pPr algn="r">
                <a:spcAft>
                  <a:spcPts val="600"/>
                </a:spcAft>
              </a:pPr>
              <a:t>9</a:t>
            </a:fld>
            <a:endParaRPr lang="en-US" sz="1100">
              <a:solidFill>
                <a:schemeClr val="accent1"/>
              </a:solidFill>
            </a:endParaRPr>
          </a:p>
        </p:txBody>
      </p:sp>
    </p:spTree>
    <p:extLst>
      <p:ext uri="{BB962C8B-B14F-4D97-AF65-F5344CB8AC3E}">
        <p14:creationId xmlns:p14="http://schemas.microsoft.com/office/powerpoint/2010/main" val="9490920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667</Words>
  <Application>Microsoft Office PowerPoint</Application>
  <PresentationFormat>Widescreen</PresentationFormat>
  <Paragraphs>143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Ion</vt:lpstr>
      <vt:lpstr>COURT SYSTEM OVERVIEW</vt:lpstr>
      <vt:lpstr>Dual Court System of the U.S. Judiciary</vt:lpstr>
      <vt:lpstr>Georgia’s Court System</vt:lpstr>
      <vt:lpstr>Supreme Court of Georgia Jurisdiction</vt:lpstr>
      <vt:lpstr>Court of Appeals Jurisdiction</vt:lpstr>
      <vt:lpstr>Chatham County Courthouse </vt:lpstr>
      <vt:lpstr>Courts Within Chatham County  </vt:lpstr>
      <vt:lpstr>State Court</vt:lpstr>
      <vt:lpstr>Magistrate Court</vt:lpstr>
      <vt:lpstr>Recorders Court</vt:lpstr>
      <vt:lpstr>Probate Court</vt:lpstr>
      <vt:lpstr>Juvenile Court</vt:lpstr>
      <vt:lpstr>SUPERIOR COURT - JURISDICTION</vt:lpstr>
      <vt:lpstr>SUPERIOR COURT - JURISDICTION</vt:lpstr>
      <vt:lpstr>SUPERIOR COURT – COMPOSITION (Six Judges)</vt:lpstr>
      <vt:lpstr>SUPERIOR COURT JUDGE - QUALIFICATIONS</vt:lpstr>
      <vt:lpstr>DIVISIONS IN THE SUPERIOR COURT</vt:lpstr>
      <vt:lpstr>SUPERIOR COURT - ACTIVITIES</vt:lpstr>
      <vt:lpstr>APPEALS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COURT SYSTEM OVERVIEW</dc:title>
  <dc:creator>Holly Humphries</dc:creator>
  <cp:lastModifiedBy>Holly Humphries</cp:lastModifiedBy>
  <cp:revision>10</cp:revision>
  <cp:lastPrinted>2020-01-17T21:56:21Z</cp:lastPrinted>
  <dcterms:created xsi:type="dcterms:W3CDTF">2020-01-17T21:47:17Z</dcterms:created>
  <dcterms:modified xsi:type="dcterms:W3CDTF">2020-01-17T22:06:38Z</dcterms:modified>
</cp:coreProperties>
</file>