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36"/>
  </p:notesMasterIdLst>
  <p:sldIdLst>
    <p:sldId id="256" r:id="rId2"/>
    <p:sldId id="301" r:id="rId3"/>
    <p:sldId id="273" r:id="rId4"/>
    <p:sldId id="286" r:id="rId5"/>
    <p:sldId id="263" r:id="rId6"/>
    <p:sldId id="274" r:id="rId7"/>
    <p:sldId id="287" r:id="rId8"/>
    <p:sldId id="261" r:id="rId9"/>
    <p:sldId id="262" r:id="rId10"/>
    <p:sldId id="264" r:id="rId11"/>
    <p:sldId id="265" r:id="rId12"/>
    <p:sldId id="257" r:id="rId13"/>
    <p:sldId id="268" r:id="rId14"/>
    <p:sldId id="258" r:id="rId15"/>
    <p:sldId id="270" r:id="rId16"/>
    <p:sldId id="269" r:id="rId17"/>
    <p:sldId id="304" r:id="rId18"/>
    <p:sldId id="294" r:id="rId19"/>
    <p:sldId id="279" r:id="rId20"/>
    <p:sldId id="266" r:id="rId21"/>
    <p:sldId id="290" r:id="rId22"/>
    <p:sldId id="291" r:id="rId23"/>
    <p:sldId id="292" r:id="rId24"/>
    <p:sldId id="293" r:id="rId25"/>
    <p:sldId id="267" r:id="rId26"/>
    <p:sldId id="295" r:id="rId27"/>
    <p:sldId id="298" r:id="rId28"/>
    <p:sldId id="300" r:id="rId29"/>
    <p:sldId id="296" r:id="rId30"/>
    <p:sldId id="305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2"/>
    <p:restoredTop sz="86404"/>
  </p:normalViewPr>
  <p:slideViewPr>
    <p:cSldViewPr snapToGrid="0" snapToObjects="1">
      <p:cViewPr varScale="1">
        <p:scale>
          <a:sx n="169" d="100"/>
          <a:sy n="169" d="100"/>
        </p:scale>
        <p:origin x="190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3F45E-DF9A-9D47-AED8-1A3AAE469BE4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ACE4-042A-5E48-95C0-7F98A23953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4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ACE4-042A-5E48-95C0-7F98A23953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6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ACE4-042A-5E48-95C0-7F98A23953B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82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ACE4-042A-5E48-95C0-7F98A23953B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4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1A87-F8E0-6B4E-B742-B06DDB38C3B4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0F123D-F84F-1449-9F0F-A23191A24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1A87-F8E0-6B4E-B742-B06DDB38C3B4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123D-F84F-1449-9F0F-A23191A24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1A87-F8E0-6B4E-B742-B06DDB38C3B4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123D-F84F-1449-9F0F-A23191A24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1A87-F8E0-6B4E-B742-B06DDB38C3B4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0F123D-F84F-1449-9F0F-A23191A24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1A87-F8E0-6B4E-B742-B06DDB38C3B4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123D-F84F-1449-9F0F-A23191A248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1A87-F8E0-6B4E-B742-B06DDB38C3B4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123D-F84F-1449-9F0F-A23191A24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1A87-F8E0-6B4E-B742-B06DDB38C3B4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30F123D-F84F-1449-9F0F-A23191A248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1A87-F8E0-6B4E-B742-B06DDB38C3B4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123D-F84F-1449-9F0F-A23191A24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1A87-F8E0-6B4E-B742-B06DDB38C3B4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123D-F84F-1449-9F0F-A23191A24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1A87-F8E0-6B4E-B742-B06DDB38C3B4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123D-F84F-1449-9F0F-A23191A248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1A87-F8E0-6B4E-B742-B06DDB38C3B4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123D-F84F-1449-9F0F-A23191A248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B71A87-F8E0-6B4E-B742-B06DDB38C3B4}" type="datetimeFigureOut">
              <a:rPr lang="en-US" smtClean="0"/>
              <a:pPr/>
              <a:t>5/17/19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0F123D-F84F-1449-9F0F-A23191A248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gal.adv.br/20150310/atleta-urbano-mesmo-sem-querer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7673"/>
            <a:ext cx="7772400" cy="2591324"/>
          </a:xfrm>
        </p:spPr>
        <p:txBody>
          <a:bodyPr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b="1" dirty="0" err="1">
                <a:solidFill>
                  <a:srgbClr val="C00000"/>
                </a:solidFill>
                <a:latin typeface="Arial"/>
                <a:cs typeface="Arial"/>
              </a:rPr>
              <a:t>kidaway</a:t>
            </a:r>
            <a:r>
              <a:rPr lang="en-US" sz="4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/>
                <a:cs typeface="Arial"/>
              </a:rPr>
              <a:t>Hamiltons</a:t>
            </a:r>
            <a:br>
              <a:rPr lang="en-US" b="1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en-US" sz="4800" b="1" dirty="0">
                <a:solidFill>
                  <a:srgbClr val="C00000"/>
                </a:solidFill>
                <a:latin typeface="Arial"/>
                <a:cs typeface="Arial"/>
              </a:rPr>
              <a:t>2018-2019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E6217-D619-3E49-9942-293A9B92E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50" y="2755232"/>
            <a:ext cx="8826500" cy="3477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68642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Oct.: Professor and director of the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Skidaway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Institute of Oceanography,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Clark Alexander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spoke on climate change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Dr. Clark Alexander (1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671" r="-33671"/>
          <a:stretch>
            <a:fillRect/>
          </a:stretch>
        </p:blipFill>
        <p:spPr>
          <a:xfrm>
            <a:off x="304800" y="2332037"/>
            <a:ext cx="8686800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198"/>
            <a:ext cx="8686800" cy="2009275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Nov.: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Cindy Kelly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Executive Director of the Chatham Savannah Authority for the Homeless, spoke on the tiny houses project for the veterans.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66474"/>
            <a:ext cx="8686800" cy="393432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740" y="3080767"/>
            <a:ext cx="5921678" cy="3777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Dec.: Dr. 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 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Zapp’s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presentation on the role of government in a market capitalist economy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8229600" cy="2167773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br>
              <a:rPr lang="en-US" sz="2800" dirty="0"/>
            </a:b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Jan.: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Sorochak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Regional Director-Coastal Region of Lutheran Services of Georgia, and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Lauren Cruikshank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Program Manager of Refugee Services and Disaster Response</a:t>
            </a:r>
            <a:endParaRPr lang="en-US" sz="2800" b="1" dirty="0"/>
          </a:p>
        </p:txBody>
      </p:sp>
      <p:pic>
        <p:nvPicPr>
          <p:cNvPr id="6" name="Content Placeholder 5" descr="Angel SorochakJP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 rot="5400000">
            <a:off x="-423505" y="3108456"/>
            <a:ext cx="5945736" cy="3269926"/>
          </a:xfrm>
        </p:spPr>
      </p:pic>
      <p:pic>
        <p:nvPicPr>
          <p:cNvPr id="7" name="Picture 6" descr="Lauren Cruickshan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87317" y="3264181"/>
            <a:ext cx="4251931" cy="2935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199"/>
            <a:ext cx="8686800" cy="2141621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Feb.: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Ring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recent 2016 Democratic Party Candidate for Congress in the 1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district of Georgia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821"/>
            <a:ext cx="8686800" cy="348130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779" y="2774639"/>
            <a:ext cx="4224441" cy="36261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199"/>
            <a:ext cx="8686800" cy="1756611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March: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Holzinger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—Volunteer for the United Way and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Jamey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Espina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from Hospice Savannah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 l="-17011" r="-17011"/>
          <a:stretch>
            <a:fillRect/>
          </a:stretch>
        </p:blipFill>
        <p:spPr bwMode="auto">
          <a:xfrm>
            <a:off x="0" y="2681302"/>
            <a:ext cx="4663661" cy="392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10714"/>
            <a:ext cx="3633029" cy="392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30969"/>
            <a:ext cx="8686800" cy="838200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b="1" dirty="0"/>
              <a:t>April: </a:t>
            </a:r>
            <a:r>
              <a:rPr lang="en-US" sz="4400" b="1" dirty="0">
                <a:solidFill>
                  <a:srgbClr val="C00000"/>
                </a:solidFill>
              </a:rPr>
              <a:t>Bill Broker</a:t>
            </a:r>
            <a:r>
              <a:rPr lang="en-US" sz="4400" b="1" dirty="0"/>
              <a:t>, Managing Lawyer of the Savannah Regional Office of Georgia Legal Services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Bill Broker 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563" r="-7563"/>
          <a:stretch>
            <a:fillRect/>
          </a:stretch>
        </p:blipFill>
        <p:spPr>
          <a:xfrm>
            <a:off x="1189381" y="2886628"/>
            <a:ext cx="6917637" cy="380443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BD8C-B75A-9B4B-8093-56212D8B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9F871-27DE-204C-B150-021AF91C2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54087"/>
            <a:ext cx="8686800" cy="4026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Sept., 2019 speaker will discuss “Gerrymandering”</a:t>
            </a:r>
          </a:p>
        </p:txBody>
      </p:sp>
    </p:spTree>
    <p:extLst>
      <p:ext uri="{BB962C8B-B14F-4D97-AF65-F5344CB8AC3E}">
        <p14:creationId xmlns:p14="http://schemas.microsoft.com/office/powerpoint/2010/main" val="226876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1F69A-0F9C-C046-A9FD-1A500DFCF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26422-8762-FE42-8F2D-23A98D4F2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88435"/>
            <a:ext cx="8686800" cy="4191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Brews and Views</a:t>
            </a:r>
          </a:p>
        </p:txBody>
      </p:sp>
    </p:spTree>
    <p:extLst>
      <p:ext uri="{BB962C8B-B14F-4D97-AF65-F5344CB8AC3E}">
        <p14:creationId xmlns:p14="http://schemas.microsoft.com/office/powerpoint/2010/main" val="343798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199"/>
            <a:ext cx="8686800" cy="2365513"/>
          </a:xfrm>
        </p:spPr>
        <p:txBody>
          <a:bodyPr>
            <a:normAutofit/>
          </a:bodyPr>
          <a:lstStyle/>
          <a:p>
            <a:pPr algn="ctr"/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discussed in Brew and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46158"/>
            <a:ext cx="8686800" cy="3733967"/>
          </a:xfrm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290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104A-E69E-A64C-AFC6-1E6C0B38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B2FE9-CE65-724C-BBDA-C8E1C58C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new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Skidaway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Hamilton Board members</a:t>
            </a:r>
          </a:p>
        </p:txBody>
      </p:sp>
    </p:spTree>
    <p:extLst>
      <p:ext uri="{BB962C8B-B14F-4D97-AF65-F5344CB8AC3E}">
        <p14:creationId xmlns:p14="http://schemas.microsoft.com/office/powerpoint/2010/main" val="25981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199"/>
            <a:ext cx="8686800" cy="2067339"/>
          </a:xfrm>
        </p:spPr>
        <p:txBody>
          <a:bodyPr>
            <a:normAutofit/>
          </a:bodyPr>
          <a:lstStyle/>
          <a:p>
            <a:pPr algn="ctr"/>
            <a:br>
              <a:rPr lang="en-US" sz="4000" b="1" dirty="0"/>
            </a:br>
            <a:r>
              <a:rPr lang="en-US" sz="4000" b="1" dirty="0">
                <a:solidFill>
                  <a:srgbClr val="C00000"/>
                </a:solidFill>
              </a:rPr>
              <a:t>Topics discussed in Brew and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46158"/>
            <a:ext cx="8686800" cy="373396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inequality in America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199"/>
            <a:ext cx="8686800" cy="224624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Topics discussed in Brew and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46158"/>
            <a:ext cx="8686800" cy="373396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Financial inequality in America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 Control</a:t>
            </a:r>
          </a:p>
        </p:txBody>
      </p:sp>
    </p:spTree>
    <p:extLst>
      <p:ext uri="{BB962C8B-B14F-4D97-AF65-F5344CB8AC3E}">
        <p14:creationId xmlns:p14="http://schemas.microsoft.com/office/powerpoint/2010/main" val="243645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9925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Topics discussed in Brew and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46158"/>
            <a:ext cx="8686800" cy="373396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Financial inequality in America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Gun Control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Homelessness</a:t>
            </a:r>
          </a:p>
        </p:txBody>
      </p:sp>
    </p:spTree>
    <p:extLst>
      <p:ext uri="{BB962C8B-B14F-4D97-AF65-F5344CB8AC3E}">
        <p14:creationId xmlns:p14="http://schemas.microsoft.com/office/powerpoint/2010/main" val="251085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125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Topics discussed in Brew and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46158"/>
            <a:ext cx="8686800" cy="373396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inequality in America</a:t>
            </a:r>
          </a:p>
          <a:p>
            <a:pPr>
              <a:buFont typeface="Wingdings" pitchFamily="2" charset="2"/>
              <a:buChar char="q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Gun Control</a:t>
            </a:r>
          </a:p>
          <a:p>
            <a:pPr>
              <a:buFont typeface="Wingdings" pitchFamily="2" charset="2"/>
              <a:buChar char="q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Homelessness</a:t>
            </a:r>
          </a:p>
          <a:p>
            <a:pPr>
              <a:buFont typeface="Wingdings" pitchFamily="2" charset="2"/>
              <a:buChar char="q"/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Costal Drilling and Congressman’s Buddy Carter’s position</a:t>
            </a:r>
          </a:p>
          <a:p>
            <a:pPr>
              <a:buFont typeface="Wingdings" pitchFamily="2" charset="2"/>
              <a:buChar char="q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987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199"/>
            <a:ext cx="8686800" cy="239201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Topics discussed in Brew and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46158"/>
            <a:ext cx="8686800" cy="373396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Financial inequality in America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Gun Control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Homelessness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Costal Drilling and Congressman’s Buddy Carter’s position</a:t>
            </a:r>
          </a:p>
          <a:p>
            <a:pPr>
              <a:buFont typeface="Wingdings" pitchFamily="2" charset="2"/>
              <a:buChar char="q"/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of the prison industry in the U.S.</a:t>
            </a:r>
          </a:p>
        </p:txBody>
      </p:sp>
    </p:spTree>
    <p:extLst>
      <p:ext uri="{BB962C8B-B14F-4D97-AF65-F5344CB8AC3E}">
        <p14:creationId xmlns:p14="http://schemas.microsoft.com/office/powerpoint/2010/main" val="172540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199"/>
            <a:ext cx="8686800" cy="469127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coming up next year?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711148"/>
            <a:ext cx="8686800" cy="136897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E867-10B8-7740-8929-530E382D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E7B8-5185-3D4F-8367-A3E9705A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74574"/>
            <a:ext cx="8686800" cy="41055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Skidaway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Hamilton co-presidents for 2019-2020</a:t>
            </a:r>
          </a:p>
        </p:txBody>
      </p:sp>
    </p:spTree>
    <p:extLst>
      <p:ext uri="{BB962C8B-B14F-4D97-AF65-F5344CB8AC3E}">
        <p14:creationId xmlns:p14="http://schemas.microsoft.com/office/powerpoint/2010/main" val="202802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D874-6EB1-1A4A-8023-80F07BEF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79567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Hamilton co-president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4E42C-C6AD-D246-A0BF-E03C6C5D2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35965"/>
            <a:ext cx="8686800" cy="3244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Hamilton</a:t>
            </a:r>
          </a:p>
        </p:txBody>
      </p:sp>
    </p:spTree>
    <p:extLst>
      <p:ext uri="{BB962C8B-B14F-4D97-AF65-F5344CB8AC3E}">
        <p14:creationId xmlns:p14="http://schemas.microsoft.com/office/powerpoint/2010/main" val="89874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D874-6EB1-1A4A-8023-80F07BEFE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Hamilton co-president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4E42C-C6AD-D246-A0BF-E03C6C5D2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597426"/>
            <a:ext cx="8686800" cy="3482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Marcotullio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2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6FD2B-984E-7C45-9A9E-D86E2BB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537A4-18C8-A543-A78E-42FACE887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Before we go further I have one more announcement: </a:t>
            </a:r>
          </a:p>
        </p:txBody>
      </p:sp>
    </p:spTree>
    <p:extLst>
      <p:ext uri="{BB962C8B-B14F-4D97-AF65-F5344CB8AC3E}">
        <p14:creationId xmlns:p14="http://schemas.microsoft.com/office/powerpoint/2010/main" val="23841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950495"/>
            <a:ext cx="8686800" cy="2349296"/>
          </a:xfrm>
        </p:spPr>
        <p:txBody>
          <a:bodyPr>
            <a:normAutofit fontScale="90000"/>
          </a:bodyPr>
          <a:lstStyle/>
          <a:p>
            <a:pPr lvl="2" algn="ctr"/>
            <a:br>
              <a:rPr lang="en-US" dirty="0"/>
            </a:b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Welcome to new board member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91326"/>
            <a:ext cx="8686800" cy="3288799"/>
          </a:xfrm>
        </p:spPr>
        <p:txBody>
          <a:bodyPr/>
          <a:lstStyle/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 algn="ctr">
              <a:buNone/>
            </a:pP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Rick Cunningham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0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0CEC-8EC4-E94F-8C8C-F6012079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199"/>
            <a:ext cx="8686800" cy="15420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passing of the Hamilton’s Key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(Church key)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F4077BE-0313-F745-A9FB-D1AB358C0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92229" y="2332038"/>
            <a:ext cx="4525962" cy="4525962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3F966A-D94F-E54C-9EFC-D389151399B9}"/>
              </a:ext>
            </a:extLst>
          </p:cNvPr>
          <p:cNvSpPr txBox="1"/>
          <p:nvPr/>
        </p:nvSpPr>
        <p:spPr>
          <a:xfrm>
            <a:off x="2385219" y="6080125"/>
            <a:ext cx="45259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legal.adv.br/20150310/atleta-urbano-mesmo-sem-quer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0540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EBCE8-27F2-0840-9F5E-8AE2D459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E008F-E688-C342-A6C7-6FA9E0A61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what is the future direction of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Skidaway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Hamiltons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0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ED5F-281C-9B48-9401-814E75664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2EE8-927A-224F-9B66-C8256AE94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your input</a:t>
            </a:r>
          </a:p>
        </p:txBody>
      </p:sp>
    </p:spTree>
    <p:extLst>
      <p:ext uri="{BB962C8B-B14F-4D97-AF65-F5344CB8AC3E}">
        <p14:creationId xmlns:p14="http://schemas.microsoft.com/office/powerpoint/2010/main" val="18546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AD18-0EEE-454A-98AB-931F089D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Topics you would like to hear from speakers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F723-9DC3-6B41-A4E6-5E670F770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063068"/>
            <a:ext cx="8686800" cy="4017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discussed in Brew and Views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6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ADB46-4EE1-3544-ABCA-207F1E05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1895E-F6BC-AB41-8F6B-490BEF403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7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37" y="894522"/>
            <a:ext cx="8686800" cy="2534478"/>
          </a:xfrm>
        </p:spPr>
        <p:txBody>
          <a:bodyPr>
            <a:normAutofit/>
          </a:bodyPr>
          <a:lstStyle/>
          <a:p>
            <a:pPr lvl="2" algn="ctr"/>
            <a:br>
              <a:rPr lang="en-US" dirty="0"/>
            </a:b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Welcome to new board member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58979"/>
            <a:ext cx="8686800" cy="3421146"/>
          </a:xfrm>
        </p:spPr>
        <p:txBody>
          <a:bodyPr>
            <a:normAutofit lnSpcReduction="10000"/>
          </a:bodyPr>
          <a:lstStyle/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 algn="ctr">
              <a:buNone/>
            </a:pP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Marty Grossman and new Hamilton’s treasurer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4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04800" y="2879226"/>
            <a:ext cx="8686800" cy="549774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6000" b="1" dirty="0">
                <a:solidFill>
                  <a:srgbClr val="C00000"/>
                </a:solidFill>
              </a:rPr>
              <a:t>Thank you to retiring board members: Both founding members of the Hamilton’s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8686800" cy="2651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04800" y="1295399"/>
            <a:ext cx="8686800" cy="437147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1758"/>
            <a:ext cx="8686800" cy="4648367"/>
          </a:xfrm>
        </p:spPr>
        <p:txBody>
          <a:bodyPr>
            <a:normAutofit fontScale="92500"/>
          </a:bodyPr>
          <a:lstStyle/>
          <a:p>
            <a:pPr marL="914400" lvl="2" indent="0">
              <a:buNone/>
            </a:pPr>
            <a:r>
              <a:rPr lang="en-US" sz="6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JP </a:t>
            </a:r>
            <a:r>
              <a:rPr lang="en-US" sz="6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Blachere</a:t>
            </a:r>
            <a:r>
              <a:rPr lang="en-US" sz="6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marL="914400" lvl="2" indent="0">
              <a:buNone/>
            </a:pP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Instrumental in writing the Hamilton’s mission and value statements</a:t>
            </a:r>
          </a:p>
          <a:p>
            <a:pPr marL="914400" lvl="2" indent="0">
              <a:buNone/>
            </a:pPr>
            <a:endParaRPr lang="en-US" sz="6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9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04800" y="1295399"/>
            <a:ext cx="8686800" cy="437147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24263"/>
            <a:ext cx="8686800" cy="445586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6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 Weiner </a:t>
            </a: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marL="914400" lvl="2" indent="0">
              <a:buNone/>
            </a:pPr>
            <a:r>
              <a:rPr lang="en-US" sz="6200" b="1" dirty="0">
                <a:latin typeface="Arial" panose="020B0604020202020204" pitchFamily="34" charset="0"/>
                <a:cs typeface="Arial" panose="020B0604020202020204" pitchFamily="34" charset="0"/>
              </a:rPr>
              <a:t>Treasurer since our inception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75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886200"/>
          </a:xfrm>
        </p:spPr>
        <p:txBody>
          <a:bodyPr>
            <a:normAutofit/>
          </a:bodyPr>
          <a:lstStyle/>
          <a:p>
            <a:pPr lvl="0" algn="ctr"/>
            <a:r>
              <a:rPr lang="en-US" sz="6000" dirty="0">
                <a:solidFill>
                  <a:srgbClr val="C00000"/>
                </a:solidFill>
              </a:rPr>
              <a:t>Brief review of the year’s 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speakers</a:t>
            </a:r>
            <a:br>
              <a:rPr lang="en-US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56991"/>
            <a:ext cx="8686800" cy="2323134"/>
          </a:xfrm>
        </p:spPr>
        <p:txBody>
          <a:bodyPr/>
          <a:lstStyle/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199"/>
            <a:ext cx="8686800" cy="2249905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September: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Adam Van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Bremmer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Opinion page editor of the Savannah Morning News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707105"/>
            <a:ext cx="8686800" cy="33730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086" y="2938693"/>
            <a:ext cx="3513012" cy="3800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Tm="3000">
        <p:split orient="vert"/>
      </p:transition>
    </mc:Choice>
    <mc:Fallback>
      <p:transition spd="slow" advTm="3000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Trek.thmx</Template>
  <TotalTime>283</TotalTime>
  <Words>338</Words>
  <Application>Microsoft Macintosh PowerPoint</Application>
  <PresentationFormat>On-screen Show (4:3)</PresentationFormat>
  <Paragraphs>67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Franklin Gothic Book</vt:lpstr>
      <vt:lpstr>Franklin Gothic Medium</vt:lpstr>
      <vt:lpstr>Wingdings</vt:lpstr>
      <vt:lpstr>Wingdings 2</vt:lpstr>
      <vt:lpstr>Trek</vt:lpstr>
      <vt:lpstr>Skidaway Hamiltons 2018-2019</vt:lpstr>
      <vt:lpstr>PowerPoint Presentation</vt:lpstr>
      <vt:lpstr> Welcome to new board member </vt:lpstr>
      <vt:lpstr> Welcome to new board member </vt:lpstr>
      <vt:lpstr>Thank you to retiring board members: Both founding members of the Hamilton’s </vt:lpstr>
      <vt:lpstr> </vt:lpstr>
      <vt:lpstr> </vt:lpstr>
      <vt:lpstr>Brief review of the year’s speakers </vt:lpstr>
      <vt:lpstr>September: Adam Van Bremmer, Opinion page editor of the Savannah Morning News </vt:lpstr>
      <vt:lpstr>Oct.: Professor and director of the Skidaway Institute of Oceanography, Clark Alexander, spoke on climate change </vt:lpstr>
      <vt:lpstr>Nov.: Cindy Kelly, Executive Director of the Chatham Savannah Authority for the Homeless, spoke on the tiny houses project for the veterans. </vt:lpstr>
      <vt:lpstr> </vt:lpstr>
      <vt:lpstr> Jan.: Angel Sorochak, Regional Director-Coastal Region of Lutheran Services of Georgia, and Lauren Cruikshank, Program Manager of Refugee Services and Disaster Response</vt:lpstr>
      <vt:lpstr>Feb.: Lisa Ring, recent 2016 Democratic Party Candidate for Congress in the 1st district of Georgia </vt:lpstr>
      <vt:lpstr>March: Al Holzinger—Volunteer for the United Way and Jamey Espina from Hospice Savannah </vt:lpstr>
      <vt:lpstr>April: Bill Broker, Managing Lawyer of the Savannah Regional Office of Georgia Legal Services  </vt:lpstr>
      <vt:lpstr>PowerPoint Presentation</vt:lpstr>
      <vt:lpstr>PowerPoint Presentation</vt:lpstr>
      <vt:lpstr> Topics discussed in Brew and Views</vt:lpstr>
      <vt:lpstr> Topics discussed in Brew and Views</vt:lpstr>
      <vt:lpstr>Topics discussed in Brew and Views</vt:lpstr>
      <vt:lpstr>Topics discussed in Brew and Views</vt:lpstr>
      <vt:lpstr>Topics discussed in Brew and Views</vt:lpstr>
      <vt:lpstr>Topics discussed in Brew and Views</vt:lpstr>
      <vt:lpstr>What’s coming up next year?</vt:lpstr>
      <vt:lpstr>PowerPoint Presentation</vt:lpstr>
      <vt:lpstr>Hamilton co-president</vt:lpstr>
      <vt:lpstr>Hamilton co-president</vt:lpstr>
      <vt:lpstr>PowerPoint Presentation</vt:lpstr>
      <vt:lpstr>The passing of the Hamilton’s Key  (Church key)</vt:lpstr>
      <vt:lpstr>PowerPoint Presentation</vt:lpstr>
      <vt:lpstr>PowerPoint Presentation</vt:lpstr>
      <vt:lpstr>Topics you would like to hear from speakers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Skidaway Hamiltons 2018-2019</dc:title>
  <dc:creator>Robert Pawlicki</dc:creator>
  <cp:lastModifiedBy>Robert Pawlicki</cp:lastModifiedBy>
  <cp:revision>22</cp:revision>
  <dcterms:created xsi:type="dcterms:W3CDTF">2019-05-12T16:22:27Z</dcterms:created>
  <dcterms:modified xsi:type="dcterms:W3CDTF">2019-05-17T19:45:31Z</dcterms:modified>
</cp:coreProperties>
</file>