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7" r:id="rId9"/>
    <p:sldId id="269" r:id="rId10"/>
    <p:sldId id="268" r:id="rId11"/>
    <p:sldId id="272" r:id="rId12"/>
    <p:sldId id="270" r:id="rId13"/>
    <p:sldId id="273" r:id="rId14"/>
    <p:sldId id="271" r:id="rId15"/>
  </p:sldIdLst>
  <p:sldSz cx="12192000" cy="6858000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783A-8FCD-4388-B715-F6444564E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A17C8-1DC1-4ECF-91BF-5A0D23F98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4110F-F050-4E10-A8C3-59C9ADF1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067-E12C-4A0D-BC91-5645F5DECC9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6DDD4-4358-41BC-AD04-4732E90AB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88AE1-0F97-409A-B2A1-EC2D472A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DDB2-D428-4DF2-8809-0EFD69033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2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2CE9-D835-46B3-866D-ED19D720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E4AF9-E528-4E62-A5DA-133C8A41F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0DEAA-9280-47C7-8FFB-81DB7DBA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067-E12C-4A0D-BC91-5645F5DECC9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74F69-87C0-4FCB-8B81-7810BD5B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EA3C5-D0C3-4CA6-971E-711533B5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DDB2-D428-4DF2-8809-0EFD69033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7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874E55-05B1-44A0-B035-9DD180FA9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AF722-B067-4B1C-85B9-B063B4EC1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8DF8B-E651-4764-97CC-9972E26BC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067-E12C-4A0D-BC91-5645F5DECC9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24F05-A614-4CCC-AD3E-BB8C69D6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47E3D-E69F-44B1-B398-E9620055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DDB2-D428-4DF2-8809-0EFD69033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9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1BF3-44AA-404C-9CC9-2C610807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6386B-32B1-497E-A631-102036000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3F104-B8D3-4F60-8597-A7550734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067-E12C-4A0D-BC91-5645F5DECC9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948E-700C-44DA-B929-F0A1420C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016CF-342D-4EAA-8477-C018CB03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DDB2-D428-4DF2-8809-0EFD69033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8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80A6-FEEA-405D-802D-B3C0D1EEA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E042E-39B8-4DB7-B370-1F3BFB821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F6AD7-0858-4100-B367-95241007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067-E12C-4A0D-BC91-5645F5DECC9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33F40-602E-49A3-A896-4E1C5029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34C3F-BEF3-4140-8E6E-E3BAFF2E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DDB2-D428-4DF2-8809-0EFD69033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5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C660-1732-49DD-8D0C-8C8A97C9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7714C-EF9D-4661-B6BD-D6F83FBD3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62D4E-2D24-4DA6-8DB0-E8A0C119B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032D9-2B5D-4C58-8F6C-DE55E313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067-E12C-4A0D-BC91-5645F5DECC9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EB1C2-D89C-478C-B409-C32EFC81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3F21-8EB0-4044-A638-E8661FE7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DDB2-D428-4DF2-8809-0EFD69033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6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BEFF-CE6C-418E-8B1F-80190BD9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E6FA3-543F-4907-9D04-20261D2E8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81D06-F4FA-4B81-A80B-E90EED497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28D6D-D02E-41C8-96E3-0B9B41677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3285D-B7E4-4E1C-8BF0-EAD73D9AB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5A67F-DD9D-43EF-B2ED-B39421BA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067-E12C-4A0D-BC91-5645F5DECC9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EFA20F-4C79-422E-AA73-AC2C61031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924393-06B8-420E-A75E-0C788B3F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DDB2-D428-4DF2-8809-0EFD69033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0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9D541-1FB3-4118-B34D-AFEF4AA1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E4E046-3E0C-46B4-B1B2-3F48ED5B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067-E12C-4A0D-BC91-5645F5DECC9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BFAB5-F39E-4C59-912F-0C1DE621A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08284-5312-4264-ADB8-7A924A0D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DDB2-D428-4DF2-8809-0EFD69033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7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99C5C-07C6-4904-A355-15368C6D3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067-E12C-4A0D-BC91-5645F5DECC9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02074-7340-4D6D-8644-BEAE5983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C1881-8746-47F6-9D44-73636FFB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DDB2-D428-4DF2-8809-0EFD69033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3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778E-9E6A-4B7C-8E6E-4F1AF6EFF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750F1-5932-42B7-9ED1-AE7A61D39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5290D-F492-4671-A36C-1642931C2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ACFF4-1A13-4252-9289-25E44095C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067-E12C-4A0D-BC91-5645F5DECC9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8856B-3807-4050-B388-9A209C96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BC26A-0156-431D-8098-B1F6B756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DDB2-D428-4DF2-8809-0EFD69033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1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5018-59FC-43AC-AB1E-9A518C28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2AC53-F272-45CB-9A74-E430B0FE0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DCD9C-FB01-43D3-B751-92BFF869C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91DB1-F592-4AE9-96F4-53D3DB91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067-E12C-4A0D-BC91-5645F5DECC9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67A4D-B814-420E-82CC-7C2CE0EA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60729-C2BB-4E10-8887-2B6E469E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DDB2-D428-4DF2-8809-0EFD69033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E10795-F5F8-44ED-A508-3DEA85EE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07A82-A30C-4C8B-9572-F2C821281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5163B-D55F-4B78-AD2E-977AA725A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83067-E12C-4A0D-BC91-5645F5DECC9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0A5AD-F37F-4948-916A-4890C90E9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BD042-6066-4600-813E-DDD89CBC9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8DDB2-D428-4DF2-8809-0EFD69033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1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2.5/" TargetMode="External"/><Relationship Id="rId4" Type="http://schemas.openxmlformats.org/officeDocument/2006/relationships/hyperlink" Target="http://blog.dnevnik.hr/kamac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dawayhamiltons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2ECC3-AFE8-4996-B78D-9CDDA439F4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Hamiltons at a Year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53811-0F33-4E00-8759-F8993799C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3108" y="5957706"/>
            <a:ext cx="3837098" cy="1109366"/>
          </a:xfrm>
        </p:spPr>
        <p:txBody>
          <a:bodyPr/>
          <a:lstStyle/>
          <a:p>
            <a:r>
              <a:rPr lang="en-US" dirty="0"/>
              <a:t>4/17/2018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BCFAF-D997-4438-AA95-F794BB183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15" y="0"/>
            <a:ext cx="3137030" cy="4066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F1FA95-68C8-48A1-B44A-3A4B66114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89119" y="3358697"/>
            <a:ext cx="2211161" cy="3000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651F08-89CD-4E55-B83A-15D6D60F5609}"/>
              </a:ext>
            </a:extLst>
          </p:cNvPr>
          <p:cNvSpPr txBox="1"/>
          <p:nvPr/>
        </p:nvSpPr>
        <p:spPr>
          <a:xfrm>
            <a:off x="4389119" y="6443316"/>
            <a:ext cx="221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blog.dnevnik.hr/kamaci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2.5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3259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C455-B5F9-4C63-B5ED-2A175FE9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Have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655BD-B53D-4606-A111-613506F2B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Advocacy – Protests and Rallies</a:t>
            </a:r>
          </a:p>
          <a:p>
            <a:pPr lvl="1"/>
            <a:r>
              <a:rPr lang="en-US" dirty="0"/>
              <a:t>Planned Parenthood (2/2017)</a:t>
            </a:r>
          </a:p>
          <a:p>
            <a:pPr lvl="1"/>
            <a:r>
              <a:rPr lang="en-US" dirty="0"/>
              <a:t>Buddy Carter Town Hall (2/2017)</a:t>
            </a:r>
          </a:p>
          <a:p>
            <a:pPr lvl="1"/>
            <a:r>
              <a:rPr lang="en-US" dirty="0"/>
              <a:t>Letter writing about Talmadge Bridge (2/8, 2/13)</a:t>
            </a:r>
          </a:p>
          <a:p>
            <a:pPr lvl="1"/>
            <a:r>
              <a:rPr lang="en-US"/>
              <a:t>Buddy Carter </a:t>
            </a:r>
            <a:r>
              <a:rPr lang="en-US" dirty="0"/>
              <a:t>Town Hall (2/2018)</a:t>
            </a:r>
          </a:p>
          <a:p>
            <a:pPr lvl="1"/>
            <a:r>
              <a:rPr lang="en-US" dirty="0"/>
              <a:t>Lobby Days Atlanta (2/2018), (3/2018 - canceled)</a:t>
            </a:r>
          </a:p>
          <a:p>
            <a:pPr lvl="1"/>
            <a:r>
              <a:rPr lang="en-US" dirty="0"/>
              <a:t>Support Student Walkout (3/14/2018)</a:t>
            </a:r>
          </a:p>
          <a:p>
            <a:pPr lvl="1"/>
            <a:r>
              <a:rPr lang="en-US" dirty="0"/>
              <a:t>March for our Lives (3/24/2018)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8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87E4-F38F-46A2-B0C5-E8967F80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Have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78439-9D40-4E36-BB82-C3551D198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Web-site </a:t>
            </a:r>
            <a:r>
              <a:rPr lang="en-US" dirty="0">
                <a:hlinkClick r:id="rId2"/>
              </a:rPr>
              <a:t>www.SkidawayHamiltons.org</a:t>
            </a:r>
            <a:endParaRPr lang="en-US" dirty="0"/>
          </a:p>
          <a:p>
            <a:pPr lvl="2"/>
            <a:r>
              <a:rPr lang="en-US" dirty="0"/>
              <a:t>Not up to date</a:t>
            </a:r>
          </a:p>
          <a:p>
            <a:pPr lvl="1"/>
            <a:r>
              <a:rPr lang="en-US" dirty="0"/>
              <a:t>Email Communication</a:t>
            </a:r>
          </a:p>
          <a:p>
            <a:pPr lvl="2"/>
            <a:r>
              <a:rPr lang="en-US" dirty="0"/>
              <a:t>175 on email list</a:t>
            </a:r>
          </a:p>
          <a:p>
            <a:pPr lvl="2"/>
            <a:r>
              <a:rPr lang="en-US" dirty="0"/>
              <a:t>Seven Monthly News Letters</a:t>
            </a:r>
          </a:p>
          <a:p>
            <a:pPr lvl="2"/>
            <a:r>
              <a:rPr lang="en-US" dirty="0"/>
              <a:t>36 General Announcements</a:t>
            </a:r>
          </a:p>
          <a:p>
            <a:pPr lvl="2"/>
            <a:r>
              <a:rPr lang="en-US" dirty="0"/>
              <a:t>15 Advocacy Announcements</a:t>
            </a:r>
          </a:p>
        </p:txBody>
      </p:sp>
    </p:spTree>
    <p:extLst>
      <p:ext uri="{BB962C8B-B14F-4D97-AF65-F5344CB8AC3E}">
        <p14:creationId xmlns:p14="http://schemas.microsoft.com/office/powerpoint/2010/main" val="2077933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994D-A26A-43AD-A83E-4F9A7100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013B-60E6-4969-A48F-45780FC56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Overachieved</a:t>
            </a:r>
          </a:p>
          <a:p>
            <a:pPr lvl="1"/>
            <a:r>
              <a:rPr lang="en-US" dirty="0"/>
              <a:t>Six Meetings with speakers </a:t>
            </a:r>
          </a:p>
          <a:p>
            <a:pPr lvl="2"/>
            <a:r>
              <a:rPr lang="en-US" dirty="0"/>
              <a:t>30 – 40 attendees/meeting</a:t>
            </a:r>
          </a:p>
          <a:p>
            <a:pPr lvl="1"/>
            <a:r>
              <a:rPr lang="en-US" dirty="0"/>
              <a:t>Invited to Seven WAGS meetings with speakers</a:t>
            </a:r>
          </a:p>
          <a:p>
            <a:pPr lvl="1"/>
            <a:r>
              <a:rPr lang="en-US" dirty="0"/>
              <a:t>Organized Five Social events</a:t>
            </a:r>
          </a:p>
          <a:p>
            <a:pPr lvl="1"/>
            <a:r>
              <a:rPr lang="en-US" dirty="0"/>
              <a:t>Established One ongoing Advocacy Group (Prison Reform &amp; Gun Control)</a:t>
            </a:r>
          </a:p>
          <a:p>
            <a:pPr lvl="1"/>
            <a:r>
              <a:rPr lang="en-US" dirty="0"/>
              <a:t>Attended Seven Advocacy Education Events</a:t>
            </a:r>
          </a:p>
          <a:p>
            <a:pPr lvl="1"/>
            <a:r>
              <a:rPr lang="en-US" dirty="0"/>
              <a:t>Supported Nine Protests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3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1B5D-9084-4666-A33A-A703E0BA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Steering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794F1-34BA-4C67-8980-B49F0338A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Ted Yachik (Chair)</a:t>
            </a:r>
          </a:p>
          <a:p>
            <a:r>
              <a:rPr lang="en-US" dirty="0">
                <a:solidFill>
                  <a:schemeClr val="tx1"/>
                </a:solidFill>
              </a:rPr>
              <a:t>Jean-Paul </a:t>
            </a:r>
            <a:r>
              <a:rPr lang="en-US" dirty="0" err="1">
                <a:solidFill>
                  <a:schemeClr val="tx1"/>
                </a:solidFill>
              </a:rPr>
              <a:t>Blachere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Zeddie Bowen</a:t>
            </a:r>
          </a:p>
          <a:p>
            <a:r>
              <a:rPr lang="en-US" dirty="0">
                <a:solidFill>
                  <a:schemeClr val="tx1"/>
                </a:solidFill>
              </a:rPr>
              <a:t>Tom Cornwell  (Moved)</a:t>
            </a:r>
          </a:p>
          <a:p>
            <a:r>
              <a:rPr lang="en-US" dirty="0">
                <a:solidFill>
                  <a:schemeClr val="tx1"/>
                </a:solidFill>
              </a:rPr>
              <a:t>Robert Pawlicki</a:t>
            </a:r>
          </a:p>
          <a:p>
            <a:r>
              <a:rPr lang="en-US" dirty="0">
                <a:solidFill>
                  <a:schemeClr val="tx1"/>
                </a:solidFill>
              </a:rPr>
              <a:t>Bruce Wallace</a:t>
            </a:r>
          </a:p>
          <a:p>
            <a:r>
              <a:rPr lang="en-US" dirty="0">
                <a:solidFill>
                  <a:schemeClr val="tx1"/>
                </a:solidFill>
              </a:rPr>
              <a:t>Stuart Weiner (Treasurer)</a:t>
            </a:r>
          </a:p>
          <a:p>
            <a:r>
              <a:rPr lang="en-US" dirty="0"/>
              <a:t>Ron </a:t>
            </a:r>
            <a:r>
              <a:rPr lang="en-US" dirty="0" err="1"/>
              <a:t>Krannich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Jim Waterman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5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3C4A2-F3A4-4AA2-B5AB-ECB0CE17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You Want to Go?</a:t>
            </a:r>
            <a:br>
              <a:rPr lang="en-US" dirty="0"/>
            </a:br>
            <a:r>
              <a:rPr lang="en-US" dirty="0"/>
              <a:t>Are We On the Right Track?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F76C3-027D-42F3-9BF6-AB0AD8A41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Social</a:t>
            </a:r>
          </a:p>
          <a:p>
            <a:pPr lvl="1"/>
            <a:r>
              <a:rPr lang="en-US" dirty="0"/>
              <a:t>What?  How often?</a:t>
            </a:r>
          </a:p>
          <a:p>
            <a:r>
              <a:rPr lang="en-US" dirty="0"/>
              <a:t>Educational</a:t>
            </a:r>
          </a:p>
          <a:p>
            <a:pPr lvl="1"/>
            <a:r>
              <a:rPr lang="en-US" dirty="0"/>
              <a:t>Speakers? Activities? Information pushed by email?</a:t>
            </a:r>
          </a:p>
          <a:p>
            <a:r>
              <a:rPr lang="en-US" dirty="0"/>
              <a:t>Advocacy</a:t>
            </a:r>
          </a:p>
          <a:p>
            <a:pPr lvl="1"/>
            <a:r>
              <a:rPr lang="en-US" dirty="0"/>
              <a:t>Passionate about an issue? , Action Alerts?</a:t>
            </a:r>
          </a:p>
          <a:p>
            <a:r>
              <a:rPr lang="en-US" dirty="0"/>
              <a:t>Volunteerism </a:t>
            </a:r>
          </a:p>
          <a:p>
            <a:pPr lvl="1"/>
            <a:r>
              <a:rPr lang="en-US" dirty="0"/>
              <a:t>Interested in knowing about activities? </a:t>
            </a:r>
          </a:p>
          <a:p>
            <a:pPr lvl="1"/>
            <a:endParaRPr lang="en-US" dirty="0"/>
          </a:p>
          <a:p>
            <a:r>
              <a:rPr lang="en-US" dirty="0"/>
              <a:t>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394212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D6AB7-484E-47A9-B15A-9BC09970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Beginning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8E01-303E-49EC-BC29-2D5D3AD64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January 2017 – about 10 men met to discuss forming a Liberal, Progressive men’s group</a:t>
            </a:r>
          </a:p>
          <a:p>
            <a:r>
              <a:rPr lang="en-US" dirty="0"/>
              <a:t>For the next 3 months, a small steering group worked to develop a Structure, Mission and Values for the Hamiltons</a:t>
            </a:r>
          </a:p>
          <a:p>
            <a:r>
              <a:rPr lang="en-US" dirty="0"/>
              <a:t>First general meeting March 21</a:t>
            </a:r>
            <a:r>
              <a:rPr lang="en-US" baseline="30000" dirty="0"/>
              <a:t>st </a:t>
            </a:r>
            <a:r>
              <a:rPr lang="en-US" dirty="0"/>
              <a:t> 2017</a:t>
            </a:r>
          </a:p>
          <a:p>
            <a:pPr lvl="1"/>
            <a:r>
              <a:rPr lang="en-US" dirty="0"/>
              <a:t>About 80 attendees </a:t>
            </a:r>
          </a:p>
        </p:txBody>
      </p:sp>
    </p:spTree>
    <p:extLst>
      <p:ext uri="{BB962C8B-B14F-4D97-AF65-F5344CB8AC3E}">
        <p14:creationId xmlns:p14="http://schemas.microsoft.com/office/powerpoint/2010/main" val="387272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6D1C-8099-461D-8D1A-3A2FFFD3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  <a:br>
              <a:rPr lang="en-US" dirty="0"/>
            </a:br>
            <a:r>
              <a:rPr lang="en-US" sz="2000" i="1" dirty="0"/>
              <a:t>From 2017 Meeting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5D918-382C-4D92-8F8D-EE85B8EA8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Non-partisan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 will not support parties or candidates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 will not allow fund raising or solicitation of members</a:t>
            </a:r>
          </a:p>
          <a:p>
            <a:r>
              <a:rPr lang="en-US" dirty="0">
                <a:solidFill>
                  <a:schemeClr val="tx1"/>
                </a:solidFill>
              </a:rPr>
              <a:t>Three Goals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Social, Education, Advocacy</a:t>
            </a:r>
          </a:p>
          <a:p>
            <a:r>
              <a:rPr lang="en-US" dirty="0">
                <a:solidFill>
                  <a:schemeClr val="tx1"/>
                </a:solidFill>
              </a:rPr>
              <a:t>Controlled membership &amp; email list</a:t>
            </a:r>
          </a:p>
          <a:p>
            <a:r>
              <a:rPr lang="en-US" dirty="0">
                <a:solidFill>
                  <a:schemeClr val="tx1"/>
                </a:solidFill>
              </a:rPr>
              <a:t>For independent men who wish to expand knowledge</a:t>
            </a:r>
          </a:p>
          <a:p>
            <a:r>
              <a:rPr lang="en-US" dirty="0">
                <a:solidFill>
                  <a:schemeClr val="tx1"/>
                </a:solidFill>
              </a:rPr>
              <a:t>Not restricted to Landings residents</a:t>
            </a:r>
          </a:p>
          <a:p>
            <a:r>
              <a:rPr lang="en-US" dirty="0">
                <a:solidFill>
                  <a:schemeClr val="tx1"/>
                </a:solidFill>
              </a:rPr>
              <a:t>Small dues to cover space rental - $15/year (currently $20)</a:t>
            </a:r>
          </a:p>
          <a:p>
            <a:r>
              <a:rPr lang="en-US" dirty="0">
                <a:solidFill>
                  <a:schemeClr val="tx1"/>
                </a:solidFill>
              </a:rPr>
              <a:t>Planned to have 2-4 speakers and/or social events the first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4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4D0B-C37E-4CE2-8AF1-8BA6F036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C055-9285-4C45-90DC-E431472E9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536" y="2090057"/>
            <a:ext cx="9080863" cy="381258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Hamiltons is an organization of liberal, progressive men whose purpose is to provide an environment for comfortable social engagement, a forum for discussion of sociopolitical issues, and a framework to champion our values. We welcome men who support our values to join us, regardless of residence, race, ethnicity, age, religion, political affiliation, or sexual orientation.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4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76" y="0"/>
            <a:ext cx="8534400" cy="979054"/>
          </a:xfrm>
        </p:spPr>
        <p:txBody>
          <a:bodyPr/>
          <a:lstStyle/>
          <a:p>
            <a:r>
              <a:rPr lang="en-US" dirty="0" err="1"/>
              <a:t>Hamiltons</a:t>
            </a:r>
            <a:r>
              <a:rPr lang="en-US" dirty="0"/>
              <a:t>’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903" y="1452880"/>
            <a:ext cx="9757954" cy="459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WE VALUE</a:t>
            </a:r>
            <a:r>
              <a:rPr lang="en-US" sz="2400" dirty="0"/>
              <a:t>: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A society and government that diligently pursues fairness, justice and equality for all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A national health care system that makes medical services available to all regardless of preconditions and economic status.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A tax system and laws that reduce economic inequality and offset the power of corporations and money in influencing government.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And support women’s efforts to achieve fair and equitable opportunities and to control their reproductive rights.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Quality public education, from preschool through college, available and affordable to all residents of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41159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789709"/>
          </a:xfrm>
        </p:spPr>
        <p:txBody>
          <a:bodyPr/>
          <a:lstStyle/>
          <a:p>
            <a:r>
              <a:rPr lang="en-US" dirty="0" err="1"/>
              <a:t>Hamiltons</a:t>
            </a:r>
            <a:r>
              <a:rPr lang="en-US" dirty="0"/>
              <a:t>’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432" y="1332015"/>
            <a:ext cx="10120751" cy="4559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WE VALUE</a:t>
            </a:r>
            <a:r>
              <a:rPr lang="en-US" sz="2400" dirty="0"/>
              <a:t>: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Government financial support to Science and Technology, Arts and Humanities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A fair, unbiased criminal justice system and penal institutions that focuses upon rehabilitation and humane treatment.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 An emphasis on diplomatic and “soft power” in world affairs. 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Government policies that protect the environment.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We believe</a:t>
            </a:r>
            <a:r>
              <a:rPr lang="en-US" sz="2400" dirty="0">
                <a:solidFill>
                  <a:schemeClr val="tx1"/>
                </a:solidFill>
              </a:rPr>
              <a:t> that the American citizen’s right to vote should not be infringed upon in any fashion. 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We believe</a:t>
            </a:r>
            <a:r>
              <a:rPr lang="en-US" sz="2400" dirty="0">
                <a:solidFill>
                  <a:schemeClr val="tx1"/>
                </a:solidFill>
              </a:rPr>
              <a:t> that freedom of the press and freedom of speech are the foundations of a free and democratic society.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6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0522-B55C-4E14-85ED-B2E10A7E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Have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DB73B-28EC-492B-BAB5-6A2C7723E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25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Social:</a:t>
            </a:r>
          </a:p>
          <a:p>
            <a:pPr lvl="1"/>
            <a:r>
              <a:rPr lang="en-US" dirty="0"/>
              <a:t>Initial Meeting (3/21/2017)</a:t>
            </a:r>
          </a:p>
          <a:p>
            <a:pPr lvl="1"/>
            <a:r>
              <a:rPr lang="en-US" dirty="0"/>
              <a:t>Summer Social at Delegal Marina</a:t>
            </a:r>
          </a:p>
          <a:p>
            <a:pPr lvl="1"/>
            <a:r>
              <a:rPr lang="en-US" dirty="0"/>
              <a:t>4 Brews and Views at members homes</a:t>
            </a:r>
          </a:p>
          <a:p>
            <a:r>
              <a:rPr lang="en-US" dirty="0"/>
              <a:t>Educational – Hamiltons Meeting</a:t>
            </a:r>
          </a:p>
          <a:p>
            <a:pPr lvl="1"/>
            <a:r>
              <a:rPr lang="en-US" dirty="0"/>
              <a:t>Mark Streeter (5/2017) – Savannah Morning News</a:t>
            </a:r>
          </a:p>
          <a:p>
            <a:pPr lvl="1"/>
            <a:r>
              <a:rPr lang="en-US" dirty="0"/>
              <a:t>Daniel </a:t>
            </a:r>
            <a:r>
              <a:rPr lang="en-US" dirty="0" err="1"/>
              <a:t>Kelin</a:t>
            </a:r>
            <a:r>
              <a:rPr lang="en-US" dirty="0"/>
              <a:t> (10/2017) - Counterterrorism</a:t>
            </a:r>
          </a:p>
          <a:p>
            <a:pPr lvl="1"/>
            <a:r>
              <a:rPr lang="en-US" dirty="0"/>
              <a:t>Lloyd Johnson (11/2017) – Savannah 100</a:t>
            </a:r>
          </a:p>
          <a:p>
            <a:pPr lvl="1"/>
            <a:r>
              <a:rPr lang="en-US" dirty="0"/>
              <a:t>Dr. Butch Pally (12/2017) – Chatham Health Care</a:t>
            </a:r>
          </a:p>
          <a:p>
            <a:pPr lvl="1"/>
            <a:r>
              <a:rPr lang="en-US" dirty="0"/>
              <a:t>Ms. Rebecca Rolfes (1/2018) – The New Journalism </a:t>
            </a:r>
          </a:p>
          <a:p>
            <a:pPr lvl="1"/>
            <a:r>
              <a:rPr lang="en-US" dirty="0"/>
              <a:t>Attorneys Claiborne &amp; Utter (2/2018) – Social media and Civil Rights</a:t>
            </a:r>
          </a:p>
          <a:p>
            <a:pPr lvl="1"/>
            <a:r>
              <a:rPr lang="en-US" dirty="0"/>
              <a:t>Reedsville Panel (3/2018) – Report on Prison Tour</a:t>
            </a:r>
          </a:p>
        </p:txBody>
      </p:sp>
    </p:spTree>
    <p:extLst>
      <p:ext uri="{BB962C8B-B14F-4D97-AF65-F5344CB8AC3E}">
        <p14:creationId xmlns:p14="http://schemas.microsoft.com/office/powerpoint/2010/main" val="70492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5D12C-43F6-4576-9100-CBBF60FC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Have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75A7A-02AF-4A11-B14A-09C873419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Educational – Invited by WAGS</a:t>
            </a:r>
          </a:p>
          <a:p>
            <a:pPr lvl="1"/>
            <a:r>
              <a:rPr lang="en-US" dirty="0"/>
              <a:t>Ed &amp; Margarite Baxter (5/2017) – Lobbying 101</a:t>
            </a:r>
          </a:p>
          <a:p>
            <a:pPr lvl="1"/>
            <a:r>
              <a:rPr lang="en-US" dirty="0"/>
              <a:t>Tom Barton (6/2017) – Savannah Morning News</a:t>
            </a:r>
          </a:p>
          <a:p>
            <a:pPr lvl="1"/>
            <a:r>
              <a:rPr lang="en-US" dirty="0"/>
              <a:t>Lester Jackson (8/2017) – Progress at the State House</a:t>
            </a:r>
          </a:p>
          <a:p>
            <a:pPr lvl="1"/>
            <a:r>
              <a:rPr lang="en-US" dirty="0"/>
              <a:t>Ronald Christopher (11/2017) – Renaming the Talmadge Bridge</a:t>
            </a:r>
          </a:p>
          <a:p>
            <a:pPr lvl="1"/>
            <a:r>
              <a:rPr lang="en-US" dirty="0"/>
              <a:t>Common Cause (1/2018) - Gerrymandering</a:t>
            </a:r>
          </a:p>
          <a:p>
            <a:pPr lvl="1"/>
            <a:r>
              <a:rPr lang="en-US" dirty="0"/>
              <a:t>Georgia WINS (2/2018) – Supporting Woman for Georgia Office</a:t>
            </a:r>
          </a:p>
          <a:p>
            <a:pPr lvl="1"/>
            <a:r>
              <a:rPr lang="en-US" dirty="0"/>
              <a:t>Moms Demand Action (3/2018) – Gun </a:t>
            </a:r>
            <a:r>
              <a:rPr lang="en-US" dirty="0" err="1"/>
              <a:t>Saftey</a:t>
            </a:r>
            <a:r>
              <a:rPr lang="en-US" dirty="0"/>
              <a:t> Reform</a:t>
            </a:r>
          </a:p>
        </p:txBody>
      </p:sp>
    </p:spTree>
    <p:extLst>
      <p:ext uri="{BB962C8B-B14F-4D97-AF65-F5344CB8AC3E}">
        <p14:creationId xmlns:p14="http://schemas.microsoft.com/office/powerpoint/2010/main" val="273766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F5DE-EDD9-44DE-986F-3EEB3329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Have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4F74D-D98C-4AE9-81EA-186109475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Advocacy – Education and Coordination</a:t>
            </a:r>
          </a:p>
          <a:p>
            <a:pPr lvl="1"/>
            <a:r>
              <a:rPr lang="en-US" dirty="0"/>
              <a:t>ACLU School – (4/2017)</a:t>
            </a:r>
          </a:p>
          <a:p>
            <a:pPr lvl="1"/>
            <a:r>
              <a:rPr lang="en-US" dirty="0"/>
              <a:t>Formation of Hamiltons Advocacy groups (5/2017)</a:t>
            </a:r>
          </a:p>
          <a:p>
            <a:pPr lvl="1"/>
            <a:r>
              <a:rPr lang="en-US" dirty="0"/>
              <a:t>Educational Health Forum (WAGS) (5/2017)</a:t>
            </a:r>
          </a:p>
          <a:p>
            <a:pPr lvl="1"/>
            <a:r>
              <a:rPr lang="en-US" dirty="0"/>
              <a:t>ACLU/Common Cause Gerrymandering (11/2017)</a:t>
            </a:r>
          </a:p>
          <a:p>
            <a:pPr lvl="1"/>
            <a:r>
              <a:rPr lang="en-US" dirty="0"/>
              <a:t>Step Up Savannah (2/2018)</a:t>
            </a:r>
          </a:p>
          <a:p>
            <a:pPr lvl="1"/>
            <a:r>
              <a:rPr lang="en-US" dirty="0"/>
              <a:t>Tour of Reedsville Prison (3/2018)</a:t>
            </a:r>
          </a:p>
          <a:p>
            <a:pPr lvl="1"/>
            <a:r>
              <a:rPr lang="en-US" dirty="0"/>
              <a:t>Health Advocacy Training (SUS) (4/2018)</a:t>
            </a:r>
          </a:p>
        </p:txBody>
      </p:sp>
    </p:spTree>
    <p:extLst>
      <p:ext uri="{BB962C8B-B14F-4D97-AF65-F5344CB8AC3E}">
        <p14:creationId xmlns:p14="http://schemas.microsoft.com/office/powerpoint/2010/main" val="185448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795</Words>
  <Application>Microsoft Office PowerPoint</Application>
  <PresentationFormat>Widescreen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Hamiltons at a Year</vt:lpstr>
      <vt:lpstr>In the Beginning</vt:lpstr>
      <vt:lpstr>Structure From 2017 Meeting</vt:lpstr>
      <vt:lpstr>Mission</vt:lpstr>
      <vt:lpstr>Hamiltons’ Values</vt:lpstr>
      <vt:lpstr>Hamiltons’ Values</vt:lpstr>
      <vt:lpstr>So What Have We Done?</vt:lpstr>
      <vt:lpstr>So What Have We Done?</vt:lpstr>
      <vt:lpstr>So What Have We Done?</vt:lpstr>
      <vt:lpstr>So What Have We Done?</vt:lpstr>
      <vt:lpstr>So What Have We Done?</vt:lpstr>
      <vt:lpstr>Summary</vt:lpstr>
      <vt:lpstr>Steering Group</vt:lpstr>
      <vt:lpstr>Where Do You Want to Go? Are We On the Right Track?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Hamiltons at a Year</dc:title>
  <dc:creator>Ted Yachik</dc:creator>
  <cp:lastModifiedBy>Ted Yachik</cp:lastModifiedBy>
  <cp:revision>12</cp:revision>
  <cp:lastPrinted>2018-04-17T17:37:54Z</cp:lastPrinted>
  <dcterms:created xsi:type="dcterms:W3CDTF">2018-04-16T19:08:20Z</dcterms:created>
  <dcterms:modified xsi:type="dcterms:W3CDTF">2018-04-17T17:47:55Z</dcterms:modified>
</cp:coreProperties>
</file>